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9"/>
  </p:notesMasterIdLst>
  <p:sldIdLst>
    <p:sldId id="2452" r:id="rId2"/>
    <p:sldId id="10936" r:id="rId3"/>
    <p:sldId id="10937" r:id="rId4"/>
    <p:sldId id="10939" r:id="rId5"/>
    <p:sldId id="10941" r:id="rId6"/>
    <p:sldId id="10938" r:id="rId7"/>
    <p:sldId id="257" r:id="rId8"/>
  </p:sldIdLst>
  <p:sldSz cx="12192000" cy="6858000"/>
  <p:notesSz cx="6735763" cy="9866313"/>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A0000"/>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0037" autoAdjust="0"/>
  </p:normalViewPr>
  <p:slideViewPr>
    <p:cSldViewPr snapToGrid="0">
      <p:cViewPr varScale="1">
        <p:scale>
          <a:sx n="65" d="100"/>
          <a:sy n="65" d="100"/>
        </p:scale>
        <p:origin x="900"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noEditPoints="1"/>
          </p:cNvSpPr>
          <p:nvPr>
            <p:ph type="hdr" sz="quarter"/>
          </p:nvPr>
        </p:nvSpPr>
        <p:spPr>
          <a:xfrm>
            <a:off x="0" y="0"/>
            <a:ext cx="2918831" cy="495029"/>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noEditPoints="1"/>
          </p:cNvSpPr>
          <p:nvPr>
            <p:ph type="dt" idx="1"/>
          </p:nvPr>
        </p:nvSpPr>
        <p:spPr>
          <a:xfrm>
            <a:off x="3815373" y="0"/>
            <a:ext cx="2918831" cy="495029"/>
          </a:xfrm>
          <a:prstGeom prst="rect">
            <a:avLst/>
          </a:prstGeom>
        </p:spPr>
        <p:txBody>
          <a:bodyPr vert="horz" lIns="91440" tIns="45720" rIns="91440" bIns="45720" rtlCol="0"/>
          <a:lstStyle>
            <a:lvl1pPr algn="r">
              <a:defRPr sz="1200"/>
            </a:lvl1pPr>
          </a:lstStyle>
          <a:p>
            <a:fld id="{9E743E8E-61C2-45EF-8F95-1C118E42D0E6}" type="datetimeFigureOut">
              <a:rPr kumimoji="1" lang="ja-JP" altLang="en-US" smtClean="0"/>
              <a:t>2025/2/27</a:t>
            </a:fld>
            <a:endParaRPr kumimoji="1" lang="ja-JP" altLang="en-US"/>
          </a:p>
        </p:txBody>
      </p:sp>
      <p:sp>
        <p:nvSpPr>
          <p:cNvPr id="4" name="スライド イメージ プレースホルダー 3"/>
          <p:cNvSpPr>
            <a:spLocks noGrp="1" noRot="1" noChangeAspect="1" noEditPoints="1"/>
          </p:cNvSpPr>
          <p:nvPr>
            <p:ph type="sldImg" idx="2"/>
          </p:nvPr>
        </p:nvSpPr>
        <p:spPr>
          <a:xfrm>
            <a:off x="409575" y="1233488"/>
            <a:ext cx="5916613" cy="33289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noEditPoints="1"/>
          </p:cNvSpPr>
          <p:nvPr>
            <p:ph type="body" sz="quarter" idx="3"/>
          </p:nvPr>
        </p:nvSpPr>
        <p:spPr>
          <a:xfrm>
            <a:off x="673577" y="4748163"/>
            <a:ext cx="5388610" cy="3884861"/>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noEditPoints="1"/>
          </p:cNvSpPr>
          <p:nvPr>
            <p:ph type="ftr" sz="quarter" idx="4"/>
          </p:nvPr>
        </p:nvSpPr>
        <p:spPr>
          <a:xfrm>
            <a:off x="0" y="9371286"/>
            <a:ext cx="2918831" cy="495028"/>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noEditPoints="1"/>
          </p:cNvSpPr>
          <p:nvPr>
            <p:ph type="sldNum" sz="quarter" idx="5"/>
          </p:nvPr>
        </p:nvSpPr>
        <p:spPr>
          <a:xfrm>
            <a:off x="3815373" y="9371286"/>
            <a:ext cx="2918831" cy="495028"/>
          </a:xfrm>
          <a:prstGeom prst="rect">
            <a:avLst/>
          </a:prstGeom>
        </p:spPr>
        <p:txBody>
          <a:bodyPr vert="horz" lIns="91440" tIns="45720" rIns="91440" bIns="45720" rtlCol="0" anchor="b"/>
          <a:lstStyle>
            <a:lvl1pPr algn="r">
              <a:defRPr sz="1200"/>
            </a:lvl1pPr>
          </a:lstStyle>
          <a:p>
            <a:fld id="{A91BEFAB-00B3-4D57-90FB-59877590E152}" type="slidenum">
              <a:rPr kumimoji="1" lang="ja-JP" altLang="en-US" smtClean="0"/>
              <a:t>‹#›</a:t>
            </a:fld>
            <a:endParaRPr kumimoji="1" lang="ja-JP" altLang="en-US"/>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画像のプレースホルダー 1"/>
          <p:cNvSpPr>
            <a:spLocks noGrp="1" noRot="1" noChangeAspect="1" noEditPoints="1"/>
          </p:cNvSpPr>
          <p:nvPr>
            <p:ph type="sldImg"/>
          </p:nvPr>
        </p:nvSpPr>
        <p:spPr>
          <a:xfrm>
            <a:off x="409575" y="1233488"/>
            <a:ext cx="5916613" cy="3328987"/>
          </a:xfrm>
          <a:prstGeom prst="rect">
            <a:avLst/>
          </a:prstGeom>
        </p:spPr>
        <p:txBody>
          <a:bodyPr/>
          <a:lstStyle/>
          <a:p>
            <a:endParaRPr/>
          </a:p>
        </p:txBody>
      </p:sp>
      <p:sp>
        <p:nvSpPr>
          <p:cNvPr id="3" name="テキストのプレースホルダー 2"/>
          <p:cNvSpPr>
            <a:spLocks noGrp="1" noEditPoints="1"/>
          </p:cNvSpPr>
          <p:nvPr>
            <p:ph type="body" idx="3"/>
          </p:nvPr>
        </p:nvSpPr>
        <p:spPr>
          <a:prstGeom prst="rect">
            <a:avLst/>
          </a:prstGeom>
        </p:spPr>
        <p:txBody>
          <a:bodyPr/>
          <a:lstStyle/>
          <a:p>
            <a:endParaRPr lang="en-US"/>
          </a:p>
        </p:txBody>
      </p:sp>
      <p:sp>
        <p:nvSpPr>
          <p:cNvPr id="4" name="スライド番号のプレースホルダー 3"/>
          <p:cNvSpPr>
            <a:spLocks noGrp="1" noEditPoints="1"/>
          </p:cNvSpPr>
          <p:nvPr>
            <p:ph type="sldNum" sz="quarter" idx="5"/>
          </p:nvPr>
        </p:nvSpPr>
        <p:spPr>
          <a:prstGeom prst="rect">
            <a:avLst/>
          </a:prstGeom>
        </p:spPr>
        <p:txBody>
          <a:bodyPr/>
          <a:lstStyle/>
          <a:p>
            <a:fld id="{E84F9D27-A1A3-4290-9C32-A1D903549BC7}" type="slidenum">
              <a:rPr lang="en-US" smtClean="0"/>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画像のプレースホルダー 1"/>
          <p:cNvSpPr>
            <a:spLocks noGrp="1" noRot="1" noChangeAspect="1" noEditPoints="1"/>
          </p:cNvSpPr>
          <p:nvPr>
            <p:ph type="sldImg"/>
          </p:nvPr>
        </p:nvSpPr>
        <p:spPr>
          <a:xfrm>
            <a:off x="409575" y="1233488"/>
            <a:ext cx="5916613" cy="3328987"/>
          </a:xfrm>
          <a:prstGeom prst="rect">
            <a:avLst/>
          </a:prstGeom>
        </p:spPr>
        <p:txBody>
          <a:bodyPr/>
          <a:lstStyle/>
          <a:p>
            <a:endParaRPr/>
          </a:p>
        </p:txBody>
      </p:sp>
      <p:sp>
        <p:nvSpPr>
          <p:cNvPr id="3" name="テキストのプレースホルダー 2"/>
          <p:cNvSpPr>
            <a:spLocks noGrp="1" noEditPoints="1"/>
          </p:cNvSpPr>
          <p:nvPr>
            <p:ph type="body" idx="3"/>
          </p:nvPr>
        </p:nvSpPr>
        <p:spPr>
          <a:prstGeom prst="rect">
            <a:avLst/>
          </a:prstGeom>
        </p:spPr>
        <p:txBody>
          <a:bodyPr/>
          <a:lstStyle/>
          <a:p>
            <a:endParaRPr lang="en-US"/>
          </a:p>
        </p:txBody>
      </p:sp>
      <p:sp>
        <p:nvSpPr>
          <p:cNvPr id="4" name="スライド番号のプレースホルダー 3"/>
          <p:cNvSpPr>
            <a:spLocks noGrp="1" noEditPoints="1"/>
          </p:cNvSpPr>
          <p:nvPr>
            <p:ph type="sldNum" sz="quarter" idx="5"/>
          </p:nvPr>
        </p:nvSpPr>
        <p:spPr>
          <a:prstGeom prst="rect">
            <a:avLst/>
          </a:prstGeom>
        </p:spPr>
        <p:txBody>
          <a:bodyPr/>
          <a:lstStyle/>
          <a:p>
            <a:fld id="{C6D1C227-5096-4E95-966A-9A69A674D12B}" type="slidenum">
              <a:rPr lang="en-US" smtClean="0"/>
              <a:t>2</a:t>
            </a:fld>
            <a:endParaRPr lang="en-US"/>
          </a:p>
        </p:txBody>
      </p:sp>
    </p:spTree>
    <p:extLst>
      <p:ext uri="{BB962C8B-B14F-4D97-AF65-F5344CB8AC3E}">
        <p14:creationId xmlns:p14="http://schemas.microsoft.com/office/powerpoint/2010/main" val="12589833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画像のプレースホルダー 1"/>
          <p:cNvSpPr>
            <a:spLocks noGrp="1" noRot="1" noChangeAspect="1" noEditPoints="1"/>
          </p:cNvSpPr>
          <p:nvPr>
            <p:ph type="sldImg"/>
          </p:nvPr>
        </p:nvSpPr>
        <p:spPr>
          <a:xfrm>
            <a:off x="409575" y="1233488"/>
            <a:ext cx="5916613" cy="3328987"/>
          </a:xfrm>
          <a:prstGeom prst="rect">
            <a:avLst/>
          </a:prstGeom>
        </p:spPr>
        <p:txBody>
          <a:bodyPr/>
          <a:lstStyle/>
          <a:p>
            <a:endParaRPr/>
          </a:p>
        </p:txBody>
      </p:sp>
      <p:sp>
        <p:nvSpPr>
          <p:cNvPr id="3" name="テキストのプレースホルダー 2"/>
          <p:cNvSpPr>
            <a:spLocks noGrp="1" noEditPoints="1"/>
          </p:cNvSpPr>
          <p:nvPr>
            <p:ph type="body" idx="3"/>
          </p:nvPr>
        </p:nvSpPr>
        <p:spPr>
          <a:prstGeom prst="rect">
            <a:avLst/>
          </a:prstGeom>
        </p:spPr>
        <p:txBody>
          <a:bodyPr/>
          <a:lstStyle/>
          <a:p>
            <a:endParaRPr lang="en-US"/>
          </a:p>
        </p:txBody>
      </p:sp>
      <p:sp>
        <p:nvSpPr>
          <p:cNvPr id="4" name="スライド番号のプレースホルダー 3"/>
          <p:cNvSpPr>
            <a:spLocks noGrp="1" noEditPoints="1"/>
          </p:cNvSpPr>
          <p:nvPr>
            <p:ph type="sldNum" sz="quarter" idx="5"/>
          </p:nvPr>
        </p:nvSpPr>
        <p:spPr>
          <a:prstGeom prst="rect">
            <a:avLst/>
          </a:prstGeom>
        </p:spPr>
        <p:txBody>
          <a:bodyPr/>
          <a:lstStyle/>
          <a:p>
            <a:fld id="{C6D1C227-5096-4E95-966A-9A69A674D12B}" type="slidenum">
              <a:rPr lang="en-US" smtClean="0"/>
              <a:t>3</a:t>
            </a:fld>
            <a:endParaRPr lang="en-US"/>
          </a:p>
        </p:txBody>
      </p:sp>
    </p:spTree>
    <p:extLst>
      <p:ext uri="{BB962C8B-B14F-4D97-AF65-F5344CB8AC3E}">
        <p14:creationId xmlns:p14="http://schemas.microsoft.com/office/powerpoint/2010/main" val="32041913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画像のプレースホルダー 1"/>
          <p:cNvSpPr>
            <a:spLocks noGrp="1" noRot="1" noChangeAspect="1" noEditPoints="1"/>
          </p:cNvSpPr>
          <p:nvPr>
            <p:ph type="sldImg"/>
          </p:nvPr>
        </p:nvSpPr>
        <p:spPr>
          <a:xfrm>
            <a:off x="409575" y="1233488"/>
            <a:ext cx="5916613" cy="3328987"/>
          </a:xfrm>
          <a:prstGeom prst="rect">
            <a:avLst/>
          </a:prstGeom>
        </p:spPr>
        <p:txBody>
          <a:bodyPr/>
          <a:lstStyle/>
          <a:p>
            <a:endParaRPr/>
          </a:p>
        </p:txBody>
      </p:sp>
      <p:sp>
        <p:nvSpPr>
          <p:cNvPr id="3" name="テキストのプレースホルダー 2"/>
          <p:cNvSpPr>
            <a:spLocks noGrp="1" noEditPoints="1"/>
          </p:cNvSpPr>
          <p:nvPr>
            <p:ph type="body" idx="3"/>
          </p:nvPr>
        </p:nvSpPr>
        <p:spPr>
          <a:prstGeom prst="rect">
            <a:avLst/>
          </a:prstGeom>
        </p:spPr>
        <p:txBody>
          <a:bodyPr/>
          <a:lstStyle/>
          <a:p>
            <a:endParaRPr lang="en-US"/>
          </a:p>
        </p:txBody>
      </p:sp>
      <p:sp>
        <p:nvSpPr>
          <p:cNvPr id="4" name="スライド番号のプレースホルダー 3"/>
          <p:cNvSpPr>
            <a:spLocks noGrp="1" noEditPoints="1"/>
          </p:cNvSpPr>
          <p:nvPr>
            <p:ph type="sldNum" sz="quarter" idx="5"/>
          </p:nvPr>
        </p:nvSpPr>
        <p:spPr>
          <a:prstGeom prst="rect">
            <a:avLst/>
          </a:prstGeom>
        </p:spPr>
        <p:txBody>
          <a:bodyPr/>
          <a:lstStyle/>
          <a:p>
            <a:fld id="{C6D1C227-5096-4E95-966A-9A69A674D12B}" type="slidenum">
              <a:rPr lang="en-US" smtClean="0"/>
              <a:t>4</a:t>
            </a:fld>
            <a:endParaRPr lang="en-US"/>
          </a:p>
        </p:txBody>
      </p:sp>
    </p:spTree>
    <p:extLst>
      <p:ext uri="{BB962C8B-B14F-4D97-AF65-F5344CB8AC3E}">
        <p14:creationId xmlns:p14="http://schemas.microsoft.com/office/powerpoint/2010/main" val="40491499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画像のプレースホルダー 1"/>
          <p:cNvSpPr>
            <a:spLocks noGrp="1" noRot="1" noChangeAspect="1" noEditPoints="1"/>
          </p:cNvSpPr>
          <p:nvPr>
            <p:ph type="sldImg"/>
          </p:nvPr>
        </p:nvSpPr>
        <p:spPr>
          <a:xfrm>
            <a:off x="409575" y="1233488"/>
            <a:ext cx="5916613" cy="3328987"/>
          </a:xfrm>
          <a:prstGeom prst="rect">
            <a:avLst/>
          </a:prstGeom>
        </p:spPr>
        <p:txBody>
          <a:bodyPr/>
          <a:lstStyle/>
          <a:p>
            <a:endParaRPr/>
          </a:p>
        </p:txBody>
      </p:sp>
      <p:sp>
        <p:nvSpPr>
          <p:cNvPr id="3" name="テキストのプレースホルダー 2"/>
          <p:cNvSpPr>
            <a:spLocks noGrp="1" noEditPoints="1"/>
          </p:cNvSpPr>
          <p:nvPr>
            <p:ph type="body" idx="3"/>
          </p:nvPr>
        </p:nvSpPr>
        <p:spPr>
          <a:prstGeom prst="rect">
            <a:avLst/>
          </a:prstGeom>
        </p:spPr>
        <p:txBody>
          <a:bodyPr/>
          <a:lstStyle/>
          <a:p>
            <a:endParaRPr lang="en-US"/>
          </a:p>
        </p:txBody>
      </p:sp>
      <p:sp>
        <p:nvSpPr>
          <p:cNvPr id="4" name="スライド番号のプレースホルダー 3"/>
          <p:cNvSpPr>
            <a:spLocks noGrp="1" noEditPoints="1"/>
          </p:cNvSpPr>
          <p:nvPr>
            <p:ph type="sldNum" sz="quarter" idx="5"/>
          </p:nvPr>
        </p:nvSpPr>
        <p:spPr>
          <a:prstGeom prst="rect">
            <a:avLst/>
          </a:prstGeom>
        </p:spPr>
        <p:txBody>
          <a:bodyPr/>
          <a:lstStyle/>
          <a:p>
            <a:fld id="{C6D1C227-5096-4E95-966A-9A69A674D12B}" type="slidenum">
              <a:rPr lang="en-US" smtClean="0"/>
              <a:t>5</a:t>
            </a:fld>
            <a:endParaRPr lang="en-US"/>
          </a:p>
        </p:txBody>
      </p:sp>
    </p:spTree>
    <p:extLst>
      <p:ext uri="{BB962C8B-B14F-4D97-AF65-F5344CB8AC3E}">
        <p14:creationId xmlns:p14="http://schemas.microsoft.com/office/powerpoint/2010/main" val="18911739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画像のプレースホルダー 1"/>
          <p:cNvSpPr>
            <a:spLocks noGrp="1" noRot="1" noChangeAspect="1" noEditPoints="1"/>
          </p:cNvSpPr>
          <p:nvPr>
            <p:ph type="sldImg"/>
          </p:nvPr>
        </p:nvSpPr>
        <p:spPr>
          <a:xfrm>
            <a:off x="409575" y="1233488"/>
            <a:ext cx="5916613" cy="3328987"/>
          </a:xfrm>
          <a:prstGeom prst="rect">
            <a:avLst/>
          </a:prstGeom>
        </p:spPr>
        <p:txBody>
          <a:bodyPr/>
          <a:lstStyle/>
          <a:p>
            <a:endParaRPr/>
          </a:p>
        </p:txBody>
      </p:sp>
      <p:sp>
        <p:nvSpPr>
          <p:cNvPr id="3" name="テキストのプレースホルダー 2"/>
          <p:cNvSpPr>
            <a:spLocks noGrp="1" noEditPoints="1"/>
          </p:cNvSpPr>
          <p:nvPr>
            <p:ph type="body" idx="3"/>
          </p:nvPr>
        </p:nvSpPr>
        <p:spPr>
          <a:prstGeom prst="rect">
            <a:avLst/>
          </a:prstGeom>
        </p:spPr>
        <p:txBody>
          <a:bodyPr/>
          <a:lstStyle/>
          <a:p>
            <a:endParaRPr lang="en-US" dirty="0"/>
          </a:p>
        </p:txBody>
      </p:sp>
      <p:sp>
        <p:nvSpPr>
          <p:cNvPr id="4" name="スライド番号のプレースホルダー 3"/>
          <p:cNvSpPr>
            <a:spLocks noGrp="1" noEditPoints="1"/>
          </p:cNvSpPr>
          <p:nvPr>
            <p:ph type="sldNum" sz="quarter" idx="5"/>
          </p:nvPr>
        </p:nvSpPr>
        <p:spPr>
          <a:prstGeom prst="rect">
            <a:avLst/>
          </a:prstGeom>
        </p:spPr>
        <p:txBody>
          <a:bodyPr/>
          <a:lstStyle/>
          <a:p>
            <a:fld id="{C6D1C227-5096-4E95-966A-9A69A674D12B}" type="slidenum">
              <a:rPr lang="en-US" smtClean="0"/>
              <a:t>6</a:t>
            </a:fld>
            <a:endParaRPr lang="en-US"/>
          </a:p>
        </p:txBody>
      </p:sp>
    </p:spTree>
    <p:extLst>
      <p:ext uri="{BB962C8B-B14F-4D97-AF65-F5344CB8AC3E}">
        <p14:creationId xmlns:p14="http://schemas.microsoft.com/office/powerpoint/2010/main" val="33305018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noEditPoints="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p:cNvSpPr>
            <a:spLocks noGrp="1" noEditPoints="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kumimoji="1" lang="ja-JP" altLang="en-US"/>
              <a:t>マスター サブタイトルの書式設定</a:t>
            </a:r>
          </a:p>
        </p:txBody>
      </p:sp>
      <p:sp>
        <p:nvSpPr>
          <p:cNvPr id="4" name="日付プレースホルダー 3"/>
          <p:cNvSpPr>
            <a:spLocks noGrp="1" noEditPoints="1"/>
          </p:cNvSpPr>
          <p:nvPr>
            <p:ph type="dt" sz="half" idx="10"/>
          </p:nvPr>
        </p:nvSpPr>
        <p:spPr/>
        <p:txBody>
          <a:bodyPr/>
          <a:lstStyle/>
          <a:p>
            <a:fld id="{C9F09807-E9FA-4AB2-AB94-974401507BB5}" type="datetimeFigureOut">
              <a:rPr kumimoji="1" lang="ja-JP" altLang="en-US" smtClean="0"/>
              <a:t>2025/2/27</a:t>
            </a:fld>
            <a:endParaRPr kumimoji="1" lang="ja-JP" altLang="en-US"/>
          </a:p>
        </p:txBody>
      </p:sp>
      <p:sp>
        <p:nvSpPr>
          <p:cNvPr id="5" name="フッター プレースホルダー 4"/>
          <p:cNvSpPr>
            <a:spLocks noGrp="1" noEditPoints="1"/>
          </p:cNvSpPr>
          <p:nvPr>
            <p:ph type="ftr" sz="quarter" idx="11"/>
          </p:nvPr>
        </p:nvSpPr>
        <p:spPr/>
        <p:txBody>
          <a:bodyPr/>
          <a:lstStyle/>
          <a:p>
            <a:endParaRPr kumimoji="1" lang="ja-JP" altLang="en-US"/>
          </a:p>
        </p:txBody>
      </p:sp>
      <p:sp>
        <p:nvSpPr>
          <p:cNvPr id="6" name="スライド番号プレースホルダー 5"/>
          <p:cNvSpPr>
            <a:spLocks noGrp="1" noEditPoints="1"/>
          </p:cNvSpPr>
          <p:nvPr>
            <p:ph type="sldNum" sz="quarter" idx="12"/>
          </p:nvPr>
        </p:nvSpPr>
        <p:spPr/>
        <p:txBody>
          <a:bodyPr/>
          <a:lstStyle/>
          <a:p>
            <a:fld id="{0EB4C81C-7C8D-4E13-8148-4ED06C9556E5}" type="slidenum">
              <a:rPr kumimoji="1" lang="ja-JP" altLang="en-US" smtClean="0"/>
              <a:t>‹#›</a:t>
            </a:fld>
            <a:endParaRPr kumimoji="1" lang="ja-JP" altLang="en-US"/>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noEditPoints="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noEditPoints="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noEditPoints="1"/>
          </p:cNvSpPr>
          <p:nvPr>
            <p:ph type="dt" sz="half" idx="10"/>
          </p:nvPr>
        </p:nvSpPr>
        <p:spPr/>
        <p:txBody>
          <a:bodyPr/>
          <a:lstStyle/>
          <a:p>
            <a:fld id="{C9F09807-E9FA-4AB2-AB94-974401507BB5}" type="datetimeFigureOut">
              <a:rPr kumimoji="1" lang="ja-JP" altLang="en-US" smtClean="0"/>
              <a:t>2025/2/27</a:t>
            </a:fld>
            <a:endParaRPr kumimoji="1" lang="ja-JP" altLang="en-US"/>
          </a:p>
        </p:txBody>
      </p:sp>
      <p:sp>
        <p:nvSpPr>
          <p:cNvPr id="5" name="フッター プレースホルダー 4"/>
          <p:cNvSpPr>
            <a:spLocks noGrp="1" noEditPoints="1"/>
          </p:cNvSpPr>
          <p:nvPr>
            <p:ph type="ftr" sz="quarter" idx="11"/>
          </p:nvPr>
        </p:nvSpPr>
        <p:spPr/>
        <p:txBody>
          <a:bodyPr/>
          <a:lstStyle/>
          <a:p>
            <a:endParaRPr kumimoji="1" lang="ja-JP" altLang="en-US"/>
          </a:p>
        </p:txBody>
      </p:sp>
      <p:sp>
        <p:nvSpPr>
          <p:cNvPr id="6" name="スライド番号プレースホルダー 5"/>
          <p:cNvSpPr>
            <a:spLocks noGrp="1" noEditPoints="1"/>
          </p:cNvSpPr>
          <p:nvPr>
            <p:ph type="sldNum" sz="quarter" idx="12"/>
          </p:nvPr>
        </p:nvSpPr>
        <p:spPr/>
        <p:txBody>
          <a:bodyPr/>
          <a:lstStyle/>
          <a:p>
            <a:fld id="{0EB4C81C-7C8D-4E13-8148-4ED06C9556E5}" type="slidenum">
              <a:rPr kumimoji="1" lang="ja-JP" altLang="en-US" smtClean="0"/>
              <a:t>‹#›</a:t>
            </a:fld>
            <a:endParaRPr kumimoji="1" lang="ja-JP" altLang="en-US"/>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noEditPoints="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p:cNvSpPr>
            <a:spLocks noGrp="1" noEditPoints="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noEditPoints="1"/>
          </p:cNvSpPr>
          <p:nvPr>
            <p:ph type="dt" sz="half" idx="10"/>
          </p:nvPr>
        </p:nvSpPr>
        <p:spPr/>
        <p:txBody>
          <a:bodyPr/>
          <a:lstStyle/>
          <a:p>
            <a:fld id="{C9F09807-E9FA-4AB2-AB94-974401507BB5}" type="datetimeFigureOut">
              <a:rPr kumimoji="1" lang="ja-JP" altLang="en-US" smtClean="0"/>
              <a:t>2025/2/27</a:t>
            </a:fld>
            <a:endParaRPr kumimoji="1" lang="ja-JP" altLang="en-US"/>
          </a:p>
        </p:txBody>
      </p:sp>
      <p:sp>
        <p:nvSpPr>
          <p:cNvPr id="5" name="フッター プレースホルダー 4"/>
          <p:cNvSpPr>
            <a:spLocks noGrp="1" noEditPoints="1"/>
          </p:cNvSpPr>
          <p:nvPr>
            <p:ph type="ftr" sz="quarter" idx="11"/>
          </p:nvPr>
        </p:nvSpPr>
        <p:spPr/>
        <p:txBody>
          <a:bodyPr/>
          <a:lstStyle/>
          <a:p>
            <a:endParaRPr kumimoji="1" lang="ja-JP" altLang="en-US"/>
          </a:p>
        </p:txBody>
      </p:sp>
      <p:sp>
        <p:nvSpPr>
          <p:cNvPr id="6" name="スライド番号プレースホルダー 5"/>
          <p:cNvSpPr>
            <a:spLocks noGrp="1" noEditPoints="1"/>
          </p:cNvSpPr>
          <p:nvPr>
            <p:ph type="sldNum" sz="quarter" idx="12"/>
          </p:nvPr>
        </p:nvSpPr>
        <p:spPr/>
        <p:txBody>
          <a:bodyPr/>
          <a:lstStyle/>
          <a:p>
            <a:fld id="{0EB4C81C-7C8D-4E13-8148-4ED06C9556E5}" type="slidenum">
              <a:rPr kumimoji="1" lang="ja-JP" altLang="en-US" smtClean="0"/>
              <a:t>‹#›</a:t>
            </a:fld>
            <a:endParaRPr kumimoji="1" lang="ja-JP" altLang="en-US"/>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noEditPoints="1"/>
          </p:cNvSpPr>
          <p:nvPr>
            <p:ph type="title"/>
          </p:nvPr>
        </p:nvSpPr>
        <p:spPr/>
        <p:txBody>
          <a:bodyPr/>
          <a:lstStyle/>
          <a:p>
            <a:r>
              <a:rPr kumimoji="1" lang="ja-JP" altLang="en-US"/>
              <a:t>マスター タイトルの書式設定</a:t>
            </a:r>
          </a:p>
        </p:txBody>
      </p:sp>
      <p:sp>
        <p:nvSpPr>
          <p:cNvPr id="3" name="コンテンツ プレースホルダー 2"/>
          <p:cNvSpPr>
            <a:spLocks noGrp="1" noEditPoints="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noEditPoints="1"/>
          </p:cNvSpPr>
          <p:nvPr>
            <p:ph type="dt" sz="half" idx="10"/>
          </p:nvPr>
        </p:nvSpPr>
        <p:spPr/>
        <p:txBody>
          <a:bodyPr/>
          <a:lstStyle/>
          <a:p>
            <a:fld id="{C9F09807-E9FA-4AB2-AB94-974401507BB5}" type="datetimeFigureOut">
              <a:rPr kumimoji="1" lang="ja-JP" altLang="en-US" smtClean="0"/>
              <a:t>2025/2/27</a:t>
            </a:fld>
            <a:endParaRPr kumimoji="1" lang="ja-JP" altLang="en-US"/>
          </a:p>
        </p:txBody>
      </p:sp>
      <p:sp>
        <p:nvSpPr>
          <p:cNvPr id="5" name="フッター プレースホルダー 4"/>
          <p:cNvSpPr>
            <a:spLocks noGrp="1" noEditPoints="1"/>
          </p:cNvSpPr>
          <p:nvPr>
            <p:ph type="ftr" sz="quarter" idx="11"/>
          </p:nvPr>
        </p:nvSpPr>
        <p:spPr/>
        <p:txBody>
          <a:bodyPr/>
          <a:lstStyle/>
          <a:p>
            <a:endParaRPr kumimoji="1" lang="ja-JP" altLang="en-US"/>
          </a:p>
        </p:txBody>
      </p:sp>
      <p:sp>
        <p:nvSpPr>
          <p:cNvPr id="6" name="スライド番号プレースホルダー 5"/>
          <p:cNvSpPr>
            <a:spLocks noGrp="1" noEditPoints="1"/>
          </p:cNvSpPr>
          <p:nvPr>
            <p:ph type="sldNum" sz="quarter" idx="12"/>
          </p:nvPr>
        </p:nvSpPr>
        <p:spPr/>
        <p:txBody>
          <a:bodyPr/>
          <a:lstStyle/>
          <a:p>
            <a:fld id="{0EB4C81C-7C8D-4E13-8148-4ED06C9556E5}" type="slidenum">
              <a:rPr kumimoji="1" lang="ja-JP" altLang="en-US" smtClean="0"/>
              <a:t>‹#›</a:t>
            </a:fld>
            <a:endParaRPr kumimoji="1" lang="ja-JP" altLang="en-US"/>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noEditPoints="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p:cNvSpPr>
            <a:spLocks noGrp="1" noEditPoints="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noEditPoints="1"/>
          </p:cNvSpPr>
          <p:nvPr>
            <p:ph type="dt" sz="half" idx="10"/>
          </p:nvPr>
        </p:nvSpPr>
        <p:spPr/>
        <p:txBody>
          <a:bodyPr/>
          <a:lstStyle/>
          <a:p>
            <a:fld id="{C9F09807-E9FA-4AB2-AB94-974401507BB5}" type="datetimeFigureOut">
              <a:rPr kumimoji="1" lang="ja-JP" altLang="en-US" smtClean="0"/>
              <a:t>2025/2/27</a:t>
            </a:fld>
            <a:endParaRPr kumimoji="1" lang="ja-JP" altLang="en-US"/>
          </a:p>
        </p:txBody>
      </p:sp>
      <p:sp>
        <p:nvSpPr>
          <p:cNvPr id="5" name="フッター プレースホルダー 4"/>
          <p:cNvSpPr>
            <a:spLocks noGrp="1" noEditPoints="1"/>
          </p:cNvSpPr>
          <p:nvPr>
            <p:ph type="ftr" sz="quarter" idx="11"/>
          </p:nvPr>
        </p:nvSpPr>
        <p:spPr/>
        <p:txBody>
          <a:bodyPr/>
          <a:lstStyle/>
          <a:p>
            <a:endParaRPr kumimoji="1" lang="ja-JP" altLang="en-US"/>
          </a:p>
        </p:txBody>
      </p:sp>
      <p:sp>
        <p:nvSpPr>
          <p:cNvPr id="6" name="スライド番号プレースホルダー 5"/>
          <p:cNvSpPr>
            <a:spLocks noGrp="1" noEditPoints="1"/>
          </p:cNvSpPr>
          <p:nvPr>
            <p:ph type="sldNum" sz="quarter" idx="12"/>
          </p:nvPr>
        </p:nvSpPr>
        <p:spPr/>
        <p:txBody>
          <a:bodyPr/>
          <a:lstStyle/>
          <a:p>
            <a:fld id="{0EB4C81C-7C8D-4E13-8148-4ED06C9556E5}" type="slidenum">
              <a:rPr kumimoji="1" lang="ja-JP" altLang="en-US" smtClean="0"/>
              <a:t>‹#›</a:t>
            </a:fld>
            <a:endParaRPr kumimoji="1" lang="ja-JP" altLang="en-US"/>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noEditPoints="1"/>
          </p:cNvSpPr>
          <p:nvPr>
            <p:ph type="title"/>
          </p:nvPr>
        </p:nvSpPr>
        <p:spPr/>
        <p:txBody>
          <a:bodyPr/>
          <a:lstStyle/>
          <a:p>
            <a:r>
              <a:rPr kumimoji="1" lang="ja-JP" altLang="en-US"/>
              <a:t>マスター タイトルの書式設定</a:t>
            </a:r>
          </a:p>
        </p:txBody>
      </p:sp>
      <p:sp>
        <p:nvSpPr>
          <p:cNvPr id="3" name="コンテンツ プレースホルダー 2"/>
          <p:cNvSpPr>
            <a:spLocks noGrp="1" noEditPoints="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noEditPoints="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noEditPoints="1"/>
          </p:cNvSpPr>
          <p:nvPr>
            <p:ph type="dt" sz="half" idx="10"/>
          </p:nvPr>
        </p:nvSpPr>
        <p:spPr/>
        <p:txBody>
          <a:bodyPr/>
          <a:lstStyle/>
          <a:p>
            <a:fld id="{C9F09807-E9FA-4AB2-AB94-974401507BB5}" type="datetimeFigureOut">
              <a:rPr kumimoji="1" lang="ja-JP" altLang="en-US" smtClean="0"/>
              <a:t>2025/2/27</a:t>
            </a:fld>
            <a:endParaRPr kumimoji="1" lang="ja-JP" altLang="en-US"/>
          </a:p>
        </p:txBody>
      </p:sp>
      <p:sp>
        <p:nvSpPr>
          <p:cNvPr id="6" name="フッター プレースホルダー 5"/>
          <p:cNvSpPr>
            <a:spLocks noGrp="1" noEditPoints="1"/>
          </p:cNvSpPr>
          <p:nvPr>
            <p:ph type="ftr" sz="quarter" idx="11"/>
          </p:nvPr>
        </p:nvSpPr>
        <p:spPr/>
        <p:txBody>
          <a:bodyPr/>
          <a:lstStyle/>
          <a:p>
            <a:endParaRPr kumimoji="1" lang="ja-JP" altLang="en-US"/>
          </a:p>
        </p:txBody>
      </p:sp>
      <p:sp>
        <p:nvSpPr>
          <p:cNvPr id="7" name="スライド番号プレースホルダー 6"/>
          <p:cNvSpPr>
            <a:spLocks noGrp="1" noEditPoints="1"/>
          </p:cNvSpPr>
          <p:nvPr>
            <p:ph type="sldNum" sz="quarter" idx="12"/>
          </p:nvPr>
        </p:nvSpPr>
        <p:spPr/>
        <p:txBody>
          <a:bodyPr/>
          <a:lstStyle/>
          <a:p>
            <a:fld id="{0EB4C81C-7C8D-4E13-8148-4ED06C9556E5}" type="slidenum">
              <a:rPr kumimoji="1" lang="ja-JP" altLang="en-US" smtClean="0"/>
              <a:t>‹#›</a:t>
            </a:fld>
            <a:endParaRPr kumimoji="1" lang="ja-JP" altLang="en-US"/>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noEditPoints="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p:cNvSpPr>
            <a:spLocks noGrp="1" noEditPoints="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noEditPoints="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noEditPoints="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noEditPoints="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noEditPoints="1"/>
          </p:cNvSpPr>
          <p:nvPr>
            <p:ph type="dt" sz="half" idx="10"/>
          </p:nvPr>
        </p:nvSpPr>
        <p:spPr/>
        <p:txBody>
          <a:bodyPr/>
          <a:lstStyle/>
          <a:p>
            <a:fld id="{C9F09807-E9FA-4AB2-AB94-974401507BB5}" type="datetimeFigureOut">
              <a:rPr kumimoji="1" lang="ja-JP" altLang="en-US" smtClean="0"/>
              <a:t>2025/2/27</a:t>
            </a:fld>
            <a:endParaRPr kumimoji="1" lang="ja-JP" altLang="en-US"/>
          </a:p>
        </p:txBody>
      </p:sp>
      <p:sp>
        <p:nvSpPr>
          <p:cNvPr id="8" name="フッター プレースホルダー 7"/>
          <p:cNvSpPr>
            <a:spLocks noGrp="1" noEditPoints="1"/>
          </p:cNvSpPr>
          <p:nvPr>
            <p:ph type="ftr" sz="quarter" idx="11"/>
          </p:nvPr>
        </p:nvSpPr>
        <p:spPr/>
        <p:txBody>
          <a:bodyPr/>
          <a:lstStyle/>
          <a:p>
            <a:endParaRPr kumimoji="1" lang="ja-JP" altLang="en-US"/>
          </a:p>
        </p:txBody>
      </p:sp>
      <p:sp>
        <p:nvSpPr>
          <p:cNvPr id="9" name="スライド番号プレースホルダー 8"/>
          <p:cNvSpPr>
            <a:spLocks noGrp="1" noEditPoints="1"/>
          </p:cNvSpPr>
          <p:nvPr>
            <p:ph type="sldNum" sz="quarter" idx="12"/>
          </p:nvPr>
        </p:nvSpPr>
        <p:spPr/>
        <p:txBody>
          <a:bodyPr/>
          <a:lstStyle/>
          <a:p>
            <a:fld id="{0EB4C81C-7C8D-4E13-8148-4ED06C9556E5}" type="slidenum">
              <a:rPr kumimoji="1" lang="ja-JP" altLang="en-US" smtClean="0"/>
              <a:t>‹#›</a:t>
            </a:fld>
            <a:endParaRPr kumimoji="1" lang="ja-JP" altLang="en-US"/>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noEditPoints="1"/>
          </p:cNvSpPr>
          <p:nvPr>
            <p:ph type="title"/>
          </p:nvPr>
        </p:nvSpPr>
        <p:spPr/>
        <p:txBody>
          <a:bodyPr/>
          <a:lstStyle/>
          <a:p>
            <a:r>
              <a:rPr kumimoji="1" lang="ja-JP" altLang="en-US"/>
              <a:t>マスター タイトルの書式設定</a:t>
            </a:r>
          </a:p>
        </p:txBody>
      </p:sp>
      <p:sp>
        <p:nvSpPr>
          <p:cNvPr id="3" name="日付プレースホルダー 2"/>
          <p:cNvSpPr>
            <a:spLocks noGrp="1" noEditPoints="1"/>
          </p:cNvSpPr>
          <p:nvPr>
            <p:ph type="dt" sz="half" idx="10"/>
          </p:nvPr>
        </p:nvSpPr>
        <p:spPr/>
        <p:txBody>
          <a:bodyPr/>
          <a:lstStyle/>
          <a:p>
            <a:fld id="{C9F09807-E9FA-4AB2-AB94-974401507BB5}" type="datetimeFigureOut">
              <a:rPr kumimoji="1" lang="ja-JP" altLang="en-US" smtClean="0"/>
              <a:t>2025/2/27</a:t>
            </a:fld>
            <a:endParaRPr kumimoji="1" lang="ja-JP" altLang="en-US"/>
          </a:p>
        </p:txBody>
      </p:sp>
      <p:sp>
        <p:nvSpPr>
          <p:cNvPr id="4" name="フッター プレースホルダー 3"/>
          <p:cNvSpPr>
            <a:spLocks noGrp="1" noEditPoints="1"/>
          </p:cNvSpPr>
          <p:nvPr>
            <p:ph type="ftr" sz="quarter" idx="11"/>
          </p:nvPr>
        </p:nvSpPr>
        <p:spPr/>
        <p:txBody>
          <a:bodyPr/>
          <a:lstStyle/>
          <a:p>
            <a:endParaRPr kumimoji="1" lang="ja-JP" altLang="en-US"/>
          </a:p>
        </p:txBody>
      </p:sp>
      <p:sp>
        <p:nvSpPr>
          <p:cNvPr id="5" name="スライド番号プレースホルダー 4"/>
          <p:cNvSpPr>
            <a:spLocks noGrp="1" noEditPoints="1"/>
          </p:cNvSpPr>
          <p:nvPr>
            <p:ph type="sldNum" sz="quarter" idx="12"/>
          </p:nvPr>
        </p:nvSpPr>
        <p:spPr/>
        <p:txBody>
          <a:bodyPr/>
          <a:lstStyle/>
          <a:p>
            <a:fld id="{0EB4C81C-7C8D-4E13-8148-4ED06C9556E5}" type="slidenum">
              <a:rPr kumimoji="1" lang="ja-JP" altLang="en-US" smtClean="0"/>
              <a:t>‹#›</a:t>
            </a:fld>
            <a:endParaRPr kumimoji="1" lang="ja-JP" altLang="en-US"/>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noEditPoints="1"/>
          </p:cNvSpPr>
          <p:nvPr>
            <p:ph type="dt" sz="half" idx="10"/>
          </p:nvPr>
        </p:nvSpPr>
        <p:spPr/>
        <p:txBody>
          <a:bodyPr/>
          <a:lstStyle/>
          <a:p>
            <a:fld id="{C9F09807-E9FA-4AB2-AB94-974401507BB5}" type="datetimeFigureOut">
              <a:rPr kumimoji="1" lang="ja-JP" altLang="en-US" smtClean="0"/>
              <a:t>2025/2/27</a:t>
            </a:fld>
            <a:endParaRPr kumimoji="1" lang="ja-JP" altLang="en-US"/>
          </a:p>
        </p:txBody>
      </p:sp>
      <p:sp>
        <p:nvSpPr>
          <p:cNvPr id="3" name="フッター プレースホルダー 2"/>
          <p:cNvSpPr>
            <a:spLocks noGrp="1" noEditPoints="1"/>
          </p:cNvSpPr>
          <p:nvPr>
            <p:ph type="ftr" sz="quarter" idx="11"/>
          </p:nvPr>
        </p:nvSpPr>
        <p:spPr/>
        <p:txBody>
          <a:bodyPr/>
          <a:lstStyle/>
          <a:p>
            <a:endParaRPr kumimoji="1" lang="ja-JP" altLang="en-US"/>
          </a:p>
        </p:txBody>
      </p:sp>
      <p:sp>
        <p:nvSpPr>
          <p:cNvPr id="4" name="スライド番号プレースホルダー 3"/>
          <p:cNvSpPr>
            <a:spLocks noGrp="1" noEditPoints="1"/>
          </p:cNvSpPr>
          <p:nvPr>
            <p:ph type="sldNum" sz="quarter" idx="12"/>
          </p:nvPr>
        </p:nvSpPr>
        <p:spPr/>
        <p:txBody>
          <a:bodyPr/>
          <a:lstStyle/>
          <a:p>
            <a:fld id="{0EB4C81C-7C8D-4E13-8148-4ED06C9556E5}" type="slidenum">
              <a:rPr kumimoji="1" lang="ja-JP" altLang="en-US" smtClean="0"/>
              <a:t>‹#›</a:t>
            </a:fld>
            <a:endParaRPr kumimoji="1" lang="ja-JP" altLang="en-US"/>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noEditPoints="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p:cNvSpPr>
            <a:spLocks noGrp="1" noEditPoints="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noEditPoints="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noEditPoints="1"/>
          </p:cNvSpPr>
          <p:nvPr>
            <p:ph type="dt" sz="half" idx="10"/>
          </p:nvPr>
        </p:nvSpPr>
        <p:spPr/>
        <p:txBody>
          <a:bodyPr/>
          <a:lstStyle/>
          <a:p>
            <a:fld id="{C9F09807-E9FA-4AB2-AB94-974401507BB5}" type="datetimeFigureOut">
              <a:rPr kumimoji="1" lang="ja-JP" altLang="en-US" smtClean="0"/>
              <a:t>2025/2/27</a:t>
            </a:fld>
            <a:endParaRPr kumimoji="1" lang="ja-JP" altLang="en-US"/>
          </a:p>
        </p:txBody>
      </p:sp>
      <p:sp>
        <p:nvSpPr>
          <p:cNvPr id="6" name="フッター プレースホルダー 5"/>
          <p:cNvSpPr>
            <a:spLocks noGrp="1" noEditPoints="1"/>
          </p:cNvSpPr>
          <p:nvPr>
            <p:ph type="ftr" sz="quarter" idx="11"/>
          </p:nvPr>
        </p:nvSpPr>
        <p:spPr/>
        <p:txBody>
          <a:bodyPr/>
          <a:lstStyle/>
          <a:p>
            <a:endParaRPr kumimoji="1" lang="ja-JP" altLang="en-US"/>
          </a:p>
        </p:txBody>
      </p:sp>
      <p:sp>
        <p:nvSpPr>
          <p:cNvPr id="7" name="スライド番号プレースホルダー 6"/>
          <p:cNvSpPr>
            <a:spLocks noGrp="1" noEditPoints="1"/>
          </p:cNvSpPr>
          <p:nvPr>
            <p:ph type="sldNum" sz="quarter" idx="12"/>
          </p:nvPr>
        </p:nvSpPr>
        <p:spPr/>
        <p:txBody>
          <a:bodyPr/>
          <a:lstStyle/>
          <a:p>
            <a:fld id="{0EB4C81C-7C8D-4E13-8148-4ED06C9556E5}" type="slidenum">
              <a:rPr kumimoji="1" lang="ja-JP" altLang="en-US" smtClean="0"/>
              <a:t>‹#›</a:t>
            </a:fld>
            <a:endParaRPr kumimoji="1" lang="ja-JP" altLang="en-US"/>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noEditPoints="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p:cNvSpPr>
            <a:spLocks noGrp="1" noEditPoints="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kumimoji="1" lang="ja-JP" altLang="en-US"/>
          </a:p>
        </p:txBody>
      </p:sp>
      <p:sp>
        <p:nvSpPr>
          <p:cNvPr id="4" name="テキスト プレースホルダー 3"/>
          <p:cNvSpPr>
            <a:spLocks noGrp="1" noEditPoints="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noEditPoints="1"/>
          </p:cNvSpPr>
          <p:nvPr>
            <p:ph type="dt" sz="half" idx="10"/>
          </p:nvPr>
        </p:nvSpPr>
        <p:spPr/>
        <p:txBody>
          <a:bodyPr/>
          <a:lstStyle/>
          <a:p>
            <a:fld id="{C9F09807-E9FA-4AB2-AB94-974401507BB5}" type="datetimeFigureOut">
              <a:rPr kumimoji="1" lang="ja-JP" altLang="en-US" smtClean="0"/>
              <a:t>2025/2/27</a:t>
            </a:fld>
            <a:endParaRPr kumimoji="1" lang="ja-JP" altLang="en-US"/>
          </a:p>
        </p:txBody>
      </p:sp>
      <p:sp>
        <p:nvSpPr>
          <p:cNvPr id="6" name="フッター プレースホルダー 5"/>
          <p:cNvSpPr>
            <a:spLocks noGrp="1" noEditPoints="1"/>
          </p:cNvSpPr>
          <p:nvPr>
            <p:ph type="ftr" sz="quarter" idx="11"/>
          </p:nvPr>
        </p:nvSpPr>
        <p:spPr/>
        <p:txBody>
          <a:bodyPr/>
          <a:lstStyle/>
          <a:p>
            <a:endParaRPr kumimoji="1" lang="ja-JP" altLang="en-US"/>
          </a:p>
        </p:txBody>
      </p:sp>
      <p:sp>
        <p:nvSpPr>
          <p:cNvPr id="7" name="スライド番号プレースホルダー 6"/>
          <p:cNvSpPr>
            <a:spLocks noGrp="1" noEditPoints="1"/>
          </p:cNvSpPr>
          <p:nvPr>
            <p:ph type="sldNum" sz="quarter" idx="12"/>
          </p:nvPr>
        </p:nvSpPr>
        <p:spPr/>
        <p:txBody>
          <a:bodyPr/>
          <a:lstStyle/>
          <a:p>
            <a:fld id="{0EB4C81C-7C8D-4E13-8148-4ED06C9556E5}" type="slidenum">
              <a:rPr kumimoji="1" lang="ja-JP" altLang="en-US" smtClean="0"/>
              <a:t>‹#›</a:t>
            </a:fld>
            <a:endParaRPr kumimoji="1" lang="ja-JP" altLang="en-US"/>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noEditPoints="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noEditPoints="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noEditPoints="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9F09807-E9FA-4AB2-AB94-974401507BB5}" type="datetimeFigureOut">
              <a:rPr kumimoji="1" lang="ja-JP" altLang="en-US" smtClean="0"/>
              <a:t>2025/2/27</a:t>
            </a:fld>
            <a:endParaRPr kumimoji="1" lang="ja-JP" altLang="en-US"/>
          </a:p>
        </p:txBody>
      </p:sp>
      <p:sp>
        <p:nvSpPr>
          <p:cNvPr id="5" name="フッター プレースホルダー 4"/>
          <p:cNvSpPr>
            <a:spLocks noGrp="1" noEditPoints="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noEditPoints="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EB4C81C-7C8D-4E13-8148-4ED06C9556E5}" type="slidenum">
              <a:rPr kumimoji="1" lang="ja-JP" altLang="en-US" smtClean="0"/>
              <a:t>‹#›</a:t>
            </a:fld>
            <a:endParaRPr kumimoji="1"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16.JPG"/><Relationship Id="rId3" Type="http://schemas.openxmlformats.org/officeDocument/2006/relationships/image" Target="../media/image11.jpeg"/><Relationship Id="rId7" Type="http://schemas.openxmlformats.org/officeDocument/2006/relationships/image" Target="../media/image15.jpeg"/><Relationship Id="rId2" Type="http://schemas.openxmlformats.org/officeDocument/2006/relationships/image" Target="../media/image10.jpeg"/><Relationship Id="rId1" Type="http://schemas.openxmlformats.org/officeDocument/2006/relationships/slideLayout" Target="../slideLayouts/slideLayout2.xml"/><Relationship Id="rId6" Type="http://schemas.openxmlformats.org/officeDocument/2006/relationships/image" Target="../media/image14.png"/><Relationship Id="rId11" Type="http://schemas.openxmlformats.org/officeDocument/2006/relationships/image" Target="../media/image19.png"/><Relationship Id="rId5" Type="http://schemas.openxmlformats.org/officeDocument/2006/relationships/image" Target="../media/image13.jpeg"/><Relationship Id="rId10" Type="http://schemas.openxmlformats.org/officeDocument/2006/relationships/image" Target="../media/image18.png"/><Relationship Id="rId4" Type="http://schemas.openxmlformats.org/officeDocument/2006/relationships/image" Target="../media/image12.jpeg"/><Relationship Id="rId9" Type="http://schemas.openxmlformats.org/officeDocument/2006/relationships/image" Target="../media/image17.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noEditPoints="1"/>
          </p:cNvSpPr>
          <p:nvPr>
            <p:ph type="ctrTitle"/>
          </p:nvPr>
        </p:nvSpPr>
        <p:spPr>
          <a:xfrm>
            <a:off x="940771" y="21421"/>
            <a:ext cx="10435389" cy="1101013"/>
          </a:xfrm>
        </p:spPr>
        <p:txBody>
          <a:bodyPr/>
          <a:lstStyle/>
          <a:p>
            <a:r>
              <a:rPr kumimoji="1" lang="ja-JP" altLang="en-US" b="1" dirty="0">
                <a:latin typeface="+mn-ea"/>
                <a:ea typeface="+mn-ea"/>
              </a:rPr>
              <a:t>北海道</a:t>
            </a:r>
            <a:r>
              <a:rPr kumimoji="1" lang="en-US" altLang="ja-JP" b="1" dirty="0">
                <a:latin typeface="+mn-ea"/>
                <a:ea typeface="+mn-ea"/>
              </a:rPr>
              <a:t>×</a:t>
            </a:r>
            <a:r>
              <a:rPr kumimoji="1" lang="ja-JP" altLang="en-US" b="1" dirty="0">
                <a:latin typeface="+mn-ea"/>
                <a:ea typeface="+mn-ea"/>
              </a:rPr>
              <a:t>茨城県プロジェクト</a:t>
            </a:r>
          </a:p>
        </p:txBody>
      </p:sp>
      <p:sp>
        <p:nvSpPr>
          <p:cNvPr id="3" name="字幕 2"/>
          <p:cNvSpPr>
            <a:spLocks noGrp="1" noEditPoints="1"/>
          </p:cNvSpPr>
          <p:nvPr>
            <p:ph type="subTitle" idx="1"/>
          </p:nvPr>
        </p:nvSpPr>
        <p:spPr>
          <a:xfrm>
            <a:off x="62466" y="3365465"/>
            <a:ext cx="12192000" cy="472950"/>
          </a:xfrm>
        </p:spPr>
        <p:txBody>
          <a:bodyPr>
            <a:normAutofit/>
          </a:bodyPr>
          <a:lstStyle/>
          <a:p>
            <a:r>
              <a:rPr lang="ja-JP" altLang="en-US" b="1" dirty="0"/>
              <a:t>子どもの生活環境変化に合わせた放課後</a:t>
            </a:r>
            <a:r>
              <a:rPr lang="en-US" altLang="ja-JP" b="1" dirty="0"/>
              <a:t>PLAY</a:t>
            </a:r>
            <a:r>
              <a:rPr lang="ja-JP" altLang="en-US" b="1" dirty="0"/>
              <a:t>パーク開催</a:t>
            </a:r>
            <a:endParaRPr kumimoji="1" lang="ja-JP" altLang="en-US" b="1" dirty="0"/>
          </a:p>
        </p:txBody>
      </p:sp>
      <p:pic>
        <p:nvPicPr>
          <p:cNvPr id="4" name="図 3"/>
          <p:cNvPicPr>
            <a:picLocks noChangeAspect="1"/>
          </p:cNvPicPr>
          <p:nvPr/>
        </p:nvPicPr>
        <p:blipFill>
          <a:blip r:embed="rId3"/>
          <a:srcRect/>
          <a:stretch>
            <a:fillRect/>
          </a:stretch>
        </p:blipFill>
        <p:spPr>
          <a:xfrm>
            <a:off x="4486508" y="976406"/>
            <a:ext cx="2939807" cy="2389059"/>
          </a:xfrm>
          <a:prstGeom prst="rect">
            <a:avLst/>
          </a:prstGeom>
        </p:spPr>
      </p:pic>
      <p:pic>
        <p:nvPicPr>
          <p:cNvPr id="7" name="図 6"/>
          <p:cNvPicPr>
            <a:picLocks noChangeAspect="1"/>
          </p:cNvPicPr>
          <p:nvPr/>
        </p:nvPicPr>
        <p:blipFill>
          <a:blip r:embed="rId4"/>
          <a:srcRect/>
          <a:stretch>
            <a:fillRect/>
          </a:stretch>
        </p:blipFill>
        <p:spPr>
          <a:xfrm>
            <a:off x="0" y="4266948"/>
            <a:ext cx="3498840" cy="2624723"/>
          </a:xfrm>
          <a:prstGeom prst="rect">
            <a:avLst/>
          </a:prstGeom>
          <a:ln>
            <a:noFill/>
          </a:ln>
          <a:effectLst>
            <a:softEdge rad="112500"/>
          </a:effectLst>
        </p:spPr>
      </p:pic>
      <p:pic>
        <p:nvPicPr>
          <p:cNvPr id="9" name="図 8"/>
          <p:cNvPicPr>
            <a:picLocks noChangeAspect="1"/>
          </p:cNvPicPr>
          <p:nvPr/>
        </p:nvPicPr>
        <p:blipFill>
          <a:blip r:embed="rId5"/>
          <a:srcRect/>
          <a:stretch>
            <a:fillRect/>
          </a:stretch>
        </p:blipFill>
        <p:spPr>
          <a:xfrm>
            <a:off x="4486508" y="4219875"/>
            <a:ext cx="3218984" cy="2638125"/>
          </a:xfrm>
          <a:prstGeom prst="rect">
            <a:avLst/>
          </a:prstGeom>
          <a:ln>
            <a:noFill/>
          </a:ln>
          <a:effectLst>
            <a:softEdge rad="112500"/>
          </a:effectLst>
        </p:spPr>
      </p:pic>
      <p:pic>
        <p:nvPicPr>
          <p:cNvPr id="5" name="図 4">
            <a:extLst>
              <a:ext uri="{FF2B5EF4-FFF2-40B4-BE49-F238E27FC236}">
                <a16:creationId xmlns:a16="http://schemas.microsoft.com/office/drawing/2014/main" id="{EFE46DD3-DEA2-4A18-858D-408A10E7CCFA}"/>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8563944" y="4260246"/>
            <a:ext cx="3442650" cy="2638125"/>
          </a:xfrm>
          <a:prstGeom prst="rect">
            <a:avLst/>
          </a:prstGeom>
        </p:spPr>
      </p:pic>
      <p:pic>
        <p:nvPicPr>
          <p:cNvPr id="6" name="図 5">
            <a:extLst>
              <a:ext uri="{FF2B5EF4-FFF2-40B4-BE49-F238E27FC236}">
                <a16:creationId xmlns:a16="http://schemas.microsoft.com/office/drawing/2014/main" id="{1EC76406-6F01-405A-AB67-EABE4E5D5F8A}"/>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9070258" y="942718"/>
            <a:ext cx="2936336" cy="2175064"/>
          </a:xfrm>
          <a:prstGeom prst="rect">
            <a:avLst/>
          </a:prstGeom>
        </p:spPr>
      </p:pic>
      <p:pic>
        <p:nvPicPr>
          <p:cNvPr id="8" name="図 7">
            <a:extLst>
              <a:ext uri="{FF2B5EF4-FFF2-40B4-BE49-F238E27FC236}">
                <a16:creationId xmlns:a16="http://schemas.microsoft.com/office/drawing/2014/main" id="{DA2E823F-EB70-4732-8FF9-1BC5933E26FF}"/>
              </a:ext>
            </a:extLst>
          </p:cNvPr>
          <p:cNvPicPr>
            <a:picLocks noChangeAspect="1"/>
          </p:cNvPicPr>
          <p:nvPr/>
        </p:nvPicPr>
        <p:blipFill>
          <a:blip r:embed="rId8"/>
          <a:stretch>
            <a:fillRect/>
          </a:stretch>
        </p:blipFill>
        <p:spPr>
          <a:xfrm>
            <a:off x="62466" y="993759"/>
            <a:ext cx="3528036" cy="2124023"/>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p:cNvSpPr txBox="1"/>
          <p:nvPr/>
        </p:nvSpPr>
        <p:spPr>
          <a:xfrm>
            <a:off x="0" y="707886"/>
            <a:ext cx="12192000" cy="6709529"/>
          </a:xfrm>
          <a:prstGeom prst="rect">
            <a:avLst/>
          </a:prstGeom>
          <a:noFill/>
        </p:spPr>
        <p:txBody>
          <a:bodyPr wrap="square" rtlCol="0">
            <a:spAutoFit/>
          </a:bodyPr>
          <a:lstStyle/>
          <a:p>
            <a:r>
              <a:rPr kumimoji="1" lang="ja-JP" altLang="en-US" sz="3200" b="1" dirty="0">
                <a:latin typeface="游ゴシック" panose="020F0502020204030204" pitchFamily="50" charset="-128"/>
                <a:ea typeface="游ゴシック" panose="020F0502020204030204" pitchFamily="50" charset="-128"/>
              </a:rPr>
              <a:t>😢　子どもが知らぬ間に</a:t>
            </a:r>
            <a:r>
              <a:rPr kumimoji="1" lang="en-US" altLang="ja-JP" sz="3200" b="1" dirty="0">
                <a:latin typeface="游ゴシック" panose="020F0502020204030204" pitchFamily="50" charset="-128"/>
                <a:ea typeface="游ゴシック" panose="020F0502020204030204" pitchFamily="50" charset="-128"/>
              </a:rPr>
              <a:t>『</a:t>
            </a:r>
            <a:r>
              <a:rPr kumimoji="1" lang="ja-JP" altLang="en-US" sz="3200" b="1" dirty="0">
                <a:latin typeface="游ゴシック" panose="020F0502020204030204" pitchFamily="50" charset="-128"/>
                <a:ea typeface="游ゴシック" panose="020F0502020204030204" pitchFamily="50" charset="-128"/>
              </a:rPr>
              <a:t>運動苦手</a:t>
            </a:r>
            <a:r>
              <a:rPr kumimoji="1" lang="en-US" altLang="ja-JP" sz="3200" b="1" dirty="0">
                <a:latin typeface="游ゴシック" panose="020F0502020204030204" pitchFamily="50" charset="-128"/>
                <a:ea typeface="游ゴシック" panose="020F0502020204030204" pitchFamily="50" charset="-128"/>
              </a:rPr>
              <a:t>』</a:t>
            </a:r>
            <a:r>
              <a:rPr kumimoji="1" lang="ja-JP" altLang="en-US" sz="3200" b="1" dirty="0">
                <a:latin typeface="游ゴシック" panose="020F0502020204030204" pitchFamily="50" charset="-128"/>
                <a:ea typeface="游ゴシック" panose="020F0502020204030204" pitchFamily="50" charset="-128"/>
              </a:rPr>
              <a:t>になる。現代背景　😢</a:t>
            </a:r>
            <a:endParaRPr kumimoji="1" lang="en-US" altLang="ja-JP" sz="3200" b="1" dirty="0">
              <a:latin typeface="游ゴシック" panose="020F0502020204030204" pitchFamily="50" charset="-128"/>
              <a:ea typeface="游ゴシック" panose="020F0502020204030204" pitchFamily="50" charset="-128"/>
            </a:endParaRPr>
          </a:p>
          <a:p>
            <a:endParaRPr kumimoji="1" lang="en-US" altLang="ja-JP" b="1" dirty="0">
              <a:latin typeface="游ゴシック" panose="020F0502020204030204" pitchFamily="50" charset="-128"/>
              <a:ea typeface="游ゴシック" panose="020F0502020204030204" pitchFamily="50" charset="-128"/>
            </a:endParaRPr>
          </a:p>
          <a:p>
            <a:r>
              <a:rPr kumimoji="1" lang="ja-JP" altLang="en-US" sz="2400" b="1" dirty="0">
                <a:latin typeface="游ゴシック" panose="020F0502020204030204" pitchFamily="50" charset="-128"/>
                <a:ea typeface="游ゴシック" panose="020F0502020204030204" pitchFamily="50" charset="-128"/>
              </a:rPr>
              <a:t>■大人のスマートフォン利用時間増加</a:t>
            </a:r>
            <a:endParaRPr kumimoji="1" lang="en-US" altLang="ja-JP" sz="2400" b="1" dirty="0">
              <a:latin typeface="游ゴシック" panose="020F0502020204030204" pitchFamily="50" charset="-128"/>
              <a:ea typeface="游ゴシック" panose="020F0502020204030204" pitchFamily="50" charset="-128"/>
            </a:endParaRPr>
          </a:p>
          <a:p>
            <a:r>
              <a:rPr lang="ja-JP" altLang="en-US" sz="1600" b="1" dirty="0">
                <a:latin typeface="游ゴシック" panose="020F0502020204030204" pitchFamily="50" charset="-128"/>
                <a:ea typeface="游ゴシック" panose="020F0502020204030204" pitchFamily="50" charset="-128"/>
              </a:rPr>
              <a:t>　　大人が夢中になってスマートフォンと会話している姿を、子どもはマネしたくなる（夢中になっている事に興味をもつ）</a:t>
            </a:r>
            <a:endParaRPr lang="en-US" altLang="ja-JP" sz="1600" b="1" dirty="0">
              <a:latin typeface="游ゴシック" panose="020F0502020204030204" pitchFamily="50" charset="-128"/>
              <a:ea typeface="游ゴシック" panose="020F0502020204030204" pitchFamily="50" charset="-128"/>
            </a:endParaRPr>
          </a:p>
          <a:p>
            <a:r>
              <a:rPr lang="ja-JP" altLang="en-US" sz="1600" b="1" dirty="0">
                <a:latin typeface="游ゴシック" panose="020F0502020204030204" pitchFamily="50" charset="-128"/>
                <a:ea typeface="游ゴシック" panose="020F0502020204030204" pitchFamily="50" charset="-128"/>
              </a:rPr>
              <a:t>　　子どもと向き合う時間が、なかなか作れない（共働き・習い事・生活時間での子どもとの関わり）</a:t>
            </a:r>
            <a:endParaRPr lang="en-US" altLang="ja-JP" sz="1600" b="1" dirty="0">
              <a:latin typeface="游ゴシック" panose="020F0502020204030204" pitchFamily="50" charset="-128"/>
              <a:ea typeface="游ゴシック" panose="020F0502020204030204" pitchFamily="50" charset="-128"/>
            </a:endParaRPr>
          </a:p>
          <a:p>
            <a:endParaRPr lang="en-US" altLang="ja-JP" sz="1600" b="1" dirty="0">
              <a:latin typeface="游ゴシック" panose="020F0502020204030204" pitchFamily="50" charset="-128"/>
              <a:ea typeface="游ゴシック" panose="020F0502020204030204" pitchFamily="50" charset="-128"/>
            </a:endParaRPr>
          </a:p>
          <a:p>
            <a:r>
              <a:rPr kumimoji="1" lang="ja-JP" altLang="en-US" sz="2400" b="1" dirty="0">
                <a:latin typeface="游ゴシック" panose="020F0502020204030204" pitchFamily="50" charset="-128"/>
                <a:ea typeface="游ゴシック" panose="020F0502020204030204" pitchFamily="50" charset="-128"/>
              </a:rPr>
              <a:t>■外で遊べる環境減少（公園・広場利用の制限など）</a:t>
            </a:r>
            <a:endParaRPr kumimoji="1" lang="en-US" altLang="ja-JP" sz="2400" b="1" dirty="0">
              <a:latin typeface="游ゴシック" panose="020F0502020204030204" pitchFamily="50" charset="-128"/>
              <a:ea typeface="游ゴシック" panose="020F0502020204030204" pitchFamily="50" charset="-128"/>
            </a:endParaRPr>
          </a:p>
          <a:p>
            <a:r>
              <a:rPr lang="ja-JP" altLang="en-US" sz="1600" b="1" dirty="0">
                <a:latin typeface="游ゴシック" panose="020F0502020204030204" pitchFamily="50" charset="-128"/>
                <a:ea typeface="游ゴシック" panose="020F0502020204030204" pitchFamily="50" charset="-128"/>
              </a:rPr>
              <a:t>　　子どもが、外で自由に遊べなくなっている（近隣トラブル・器物破損につながる行為を禁止している場所が増えた）</a:t>
            </a:r>
            <a:endParaRPr kumimoji="1" lang="en-US" altLang="ja-JP" sz="1600" b="1" dirty="0">
              <a:latin typeface="游ゴシック" panose="020F0502020204030204" pitchFamily="50" charset="-128"/>
              <a:ea typeface="游ゴシック" panose="020F0502020204030204" pitchFamily="50" charset="-128"/>
            </a:endParaRPr>
          </a:p>
          <a:p>
            <a:r>
              <a:rPr lang="ja-JP" altLang="en-US" sz="1600" b="1" dirty="0">
                <a:latin typeface="游ゴシック" panose="020F0502020204030204" pitchFamily="50" charset="-128"/>
                <a:ea typeface="游ゴシック" panose="020F0502020204030204" pitchFamily="50" charset="-128"/>
              </a:rPr>
              <a:t>　　スポーツの楽しさを知る機会の低下（身近なスポーツ現場は、勝負重視の環境➡本当の楽しさを感じられない）</a:t>
            </a:r>
            <a:endParaRPr lang="en-US" altLang="ja-JP" sz="1600" b="1" dirty="0">
              <a:latin typeface="游ゴシック" panose="020F0502020204030204" pitchFamily="50" charset="-128"/>
              <a:ea typeface="游ゴシック" panose="020F0502020204030204" pitchFamily="50" charset="-128"/>
            </a:endParaRPr>
          </a:p>
          <a:p>
            <a:r>
              <a:rPr lang="ja-JP" altLang="en-US" sz="1600" b="1" dirty="0">
                <a:latin typeface="游ゴシック" panose="020F0502020204030204" pitchFamily="50" charset="-128"/>
                <a:ea typeface="游ゴシック" panose="020F0502020204030204" pitchFamily="50" charset="-128"/>
              </a:rPr>
              <a:t>　　子どもが自由に遊べない（子ども同士で騒いでいる事で、大人が苦情を言う時代に。大人との距離。）</a:t>
            </a:r>
            <a:endParaRPr lang="en-US" altLang="ja-JP" sz="1600" b="1" dirty="0">
              <a:latin typeface="游ゴシック" panose="020F0502020204030204" pitchFamily="50" charset="-128"/>
              <a:ea typeface="游ゴシック" panose="020F0502020204030204" pitchFamily="50" charset="-128"/>
            </a:endParaRPr>
          </a:p>
          <a:p>
            <a:endParaRPr lang="en-US" altLang="ja-JP" sz="1600" b="1" dirty="0">
              <a:latin typeface="游ゴシック" panose="020F0502020204030204" pitchFamily="50" charset="-128"/>
              <a:ea typeface="游ゴシック" panose="020F0502020204030204" pitchFamily="50" charset="-128"/>
            </a:endParaRPr>
          </a:p>
          <a:p>
            <a:r>
              <a:rPr lang="ja-JP" altLang="en-US" sz="2400" b="1" dirty="0">
                <a:latin typeface="游ゴシック" panose="020F0502020204030204" pitchFamily="50" charset="-128"/>
                <a:ea typeface="游ゴシック" panose="020F0502020204030204" pitchFamily="50" charset="-128"/>
              </a:rPr>
              <a:t>■暮らしの快適さ</a:t>
            </a:r>
            <a:endParaRPr lang="en-US" altLang="ja-JP" sz="2400" b="1" dirty="0">
              <a:latin typeface="游ゴシック" panose="020F0502020204030204" pitchFamily="50" charset="-128"/>
              <a:ea typeface="游ゴシック" panose="020F0502020204030204" pitchFamily="50" charset="-128"/>
            </a:endParaRPr>
          </a:p>
          <a:p>
            <a:r>
              <a:rPr kumimoji="1" lang="ja-JP" altLang="en-US" sz="1600" b="1" dirty="0">
                <a:latin typeface="游ゴシック" panose="020F0502020204030204" pitchFamily="50" charset="-128"/>
                <a:ea typeface="游ゴシック" panose="020F0502020204030204" pitchFamily="50" charset="-128"/>
              </a:rPr>
              <a:t>　　バリアフリー化が進む環境</a:t>
            </a:r>
            <a:r>
              <a:rPr lang="ja-JP" altLang="en-US" sz="1600" b="1" dirty="0">
                <a:latin typeface="游ゴシック" panose="020F0502020204030204" pitchFamily="50" charset="-128"/>
                <a:ea typeface="游ゴシック" panose="020F0502020204030204" pitchFamily="50" charset="-128"/>
              </a:rPr>
              <a:t>（子どもたちが生活で養っていた、基本的な動きをしない生活）</a:t>
            </a:r>
            <a:r>
              <a:rPr lang="en-US" altLang="ja-JP" sz="1600" b="1" dirty="0">
                <a:latin typeface="游ゴシック" panose="020F0502020204030204" pitchFamily="50" charset="-128"/>
                <a:ea typeface="游ゴシック" panose="020F0502020204030204" pitchFamily="50" charset="-128"/>
              </a:rPr>
              <a:t>※</a:t>
            </a:r>
            <a:r>
              <a:rPr lang="ja-JP" altLang="en-US" sz="1600" b="1" dirty="0">
                <a:latin typeface="游ゴシック" panose="020F0502020204030204" pitchFamily="50" charset="-128"/>
                <a:ea typeface="游ゴシック" panose="020F0502020204030204" pitchFamily="50" charset="-128"/>
              </a:rPr>
              <a:t>和式トイレ➡洋式トイレ</a:t>
            </a:r>
            <a:endParaRPr kumimoji="1" lang="en-US" altLang="ja-JP" sz="1600" b="1" dirty="0">
              <a:latin typeface="游ゴシック" panose="020F0502020204030204" pitchFamily="50" charset="-128"/>
              <a:ea typeface="游ゴシック" panose="020F0502020204030204" pitchFamily="50" charset="-128"/>
            </a:endParaRPr>
          </a:p>
          <a:p>
            <a:endParaRPr lang="en-US" altLang="ja-JP" sz="1600" b="1" dirty="0">
              <a:latin typeface="游ゴシック" panose="020F0502020204030204" pitchFamily="50" charset="-128"/>
              <a:ea typeface="游ゴシック" panose="020F0502020204030204" pitchFamily="50" charset="-128"/>
            </a:endParaRPr>
          </a:p>
          <a:p>
            <a:r>
              <a:rPr kumimoji="1" lang="ja-JP" altLang="en-US" sz="2400" b="1" dirty="0">
                <a:latin typeface="游ゴシック" panose="020F0502020204030204" pitchFamily="50" charset="-128"/>
                <a:ea typeface="游ゴシック" panose="020F0502020204030204" pitchFamily="50" charset="-128"/>
              </a:rPr>
              <a:t>■動くことが苦手な子どもが増える</a:t>
            </a:r>
            <a:endParaRPr kumimoji="1" lang="en-US" altLang="ja-JP" sz="2400" b="1" dirty="0">
              <a:latin typeface="游ゴシック" panose="020F0502020204030204" pitchFamily="50" charset="-128"/>
              <a:ea typeface="游ゴシック" panose="020F0502020204030204" pitchFamily="50" charset="-128"/>
            </a:endParaRPr>
          </a:p>
          <a:p>
            <a:r>
              <a:rPr lang="ja-JP" altLang="en-US" sz="1600" b="1" dirty="0">
                <a:latin typeface="游ゴシック" panose="020F0502020204030204" pitchFamily="50" charset="-128"/>
                <a:ea typeface="游ゴシック" panose="020F0502020204030204" pitchFamily="50" charset="-128"/>
              </a:rPr>
              <a:t>　　当たり前にできたことが、できない子が増える（昭和の子どもが当たり前にできたことも、令和の子どもは難しい。なぜ？）</a:t>
            </a:r>
            <a:endParaRPr lang="en-US" altLang="ja-JP" sz="1600" b="1" dirty="0">
              <a:latin typeface="游ゴシック" panose="020F0502020204030204" pitchFamily="50" charset="-128"/>
              <a:ea typeface="游ゴシック" panose="020F0502020204030204" pitchFamily="50" charset="-128"/>
            </a:endParaRPr>
          </a:p>
          <a:p>
            <a:r>
              <a:rPr kumimoji="1" lang="ja-JP" altLang="en-US" sz="1600" b="1" dirty="0">
                <a:latin typeface="游ゴシック" panose="020F0502020204030204" pitchFamily="50" charset="-128"/>
                <a:ea typeface="游ゴシック" panose="020F0502020204030204" pitchFamily="50" charset="-128"/>
              </a:rPr>
              <a:t>　　スポーツ現場でできない事が増える（走る・投げる・跳ぶ・蹴る・打つなどの動きが苦手）</a:t>
            </a:r>
            <a:endParaRPr kumimoji="1" lang="en-US" altLang="ja-JP" sz="1600" b="1" dirty="0">
              <a:latin typeface="游ゴシック" panose="020F0502020204030204" pitchFamily="50" charset="-128"/>
              <a:ea typeface="游ゴシック" panose="020F0502020204030204" pitchFamily="50" charset="-128"/>
            </a:endParaRPr>
          </a:p>
          <a:p>
            <a:r>
              <a:rPr lang="ja-JP" altLang="en-US" sz="1600" b="1" dirty="0">
                <a:latin typeface="游ゴシック" panose="020F0502020204030204" pitchFamily="50" charset="-128"/>
                <a:ea typeface="游ゴシック" panose="020F0502020204030204" pitchFamily="50" charset="-128"/>
              </a:rPr>
              <a:t>　　</a:t>
            </a:r>
            <a:endParaRPr lang="en-US" altLang="ja-JP" sz="1600" b="1" dirty="0">
              <a:latin typeface="游ゴシック" panose="020F0502020204030204" pitchFamily="50" charset="-128"/>
              <a:ea typeface="游ゴシック" panose="020F0502020204030204" pitchFamily="50" charset="-128"/>
            </a:endParaRPr>
          </a:p>
          <a:p>
            <a:r>
              <a:rPr kumimoji="1" lang="ja-JP" altLang="en-US" sz="2400" b="1" dirty="0">
                <a:latin typeface="游ゴシック" panose="020F0502020204030204" pitchFamily="50" charset="-128"/>
                <a:ea typeface="游ゴシック" panose="020F0502020204030204" pitchFamily="50" charset="-128"/>
              </a:rPr>
              <a:t>■子どもの行動を禁止してしまう</a:t>
            </a:r>
            <a:endParaRPr kumimoji="1" lang="en-US" altLang="ja-JP" sz="2400" b="1" dirty="0">
              <a:latin typeface="游ゴシック" panose="020F0502020204030204" pitchFamily="50" charset="-128"/>
              <a:ea typeface="游ゴシック" panose="020F0502020204030204" pitchFamily="50" charset="-128"/>
            </a:endParaRPr>
          </a:p>
          <a:p>
            <a:r>
              <a:rPr lang="ja-JP" altLang="en-US" sz="1600" b="1" dirty="0">
                <a:latin typeface="游ゴシック" panose="020F0502020204030204" pitchFamily="50" charset="-128"/>
                <a:ea typeface="游ゴシック" panose="020F0502020204030204" pitchFamily="50" charset="-128"/>
              </a:rPr>
              <a:t>　　親は</a:t>
            </a:r>
            <a:r>
              <a:rPr lang="en-US" altLang="ja-JP" sz="1600" b="1" dirty="0">
                <a:latin typeface="游ゴシック" panose="020F0502020204030204" pitchFamily="50" charset="-128"/>
                <a:ea typeface="游ゴシック" panose="020F0502020204030204" pitchFamily="50" charset="-128"/>
              </a:rPr>
              <a:t>『</a:t>
            </a:r>
            <a:r>
              <a:rPr lang="ja-JP" altLang="en-US" sz="1600" b="1" dirty="0">
                <a:latin typeface="游ゴシック" panose="020F0502020204030204" pitchFamily="50" charset="-128"/>
                <a:ea typeface="游ゴシック" panose="020F0502020204030204" pitchFamily="50" charset="-128"/>
              </a:rPr>
              <a:t>危ないから</a:t>
            </a:r>
            <a:r>
              <a:rPr lang="en-US" altLang="ja-JP" sz="1600" b="1" dirty="0">
                <a:latin typeface="游ゴシック" panose="020F0502020204030204" pitchFamily="50" charset="-128"/>
                <a:ea typeface="游ゴシック" panose="020F0502020204030204" pitchFamily="50" charset="-128"/>
              </a:rPr>
              <a:t>』</a:t>
            </a:r>
            <a:r>
              <a:rPr lang="ja-JP" altLang="en-US" sz="1600" b="1" dirty="0">
                <a:latin typeface="游ゴシック" panose="020F0502020204030204" pitchFamily="50" charset="-128"/>
                <a:ea typeface="游ゴシック" panose="020F0502020204030204" pitchFamily="50" charset="-128"/>
              </a:rPr>
              <a:t>・</a:t>
            </a:r>
            <a:r>
              <a:rPr lang="en-US" altLang="ja-JP" sz="1600" b="1" dirty="0">
                <a:latin typeface="游ゴシック" panose="020F0502020204030204" pitchFamily="50" charset="-128"/>
                <a:ea typeface="游ゴシック" panose="020F0502020204030204" pitchFamily="50" charset="-128"/>
              </a:rPr>
              <a:t>『</a:t>
            </a:r>
            <a:r>
              <a:rPr lang="ja-JP" altLang="en-US" sz="1600" b="1" dirty="0">
                <a:latin typeface="游ゴシック" panose="020F0502020204030204" pitchFamily="50" charset="-128"/>
                <a:ea typeface="游ゴシック" panose="020F0502020204030204" pitchFamily="50" charset="-128"/>
              </a:rPr>
              <a:t>怪我するから</a:t>
            </a:r>
            <a:r>
              <a:rPr lang="en-US" altLang="ja-JP" sz="1600" b="1" dirty="0">
                <a:latin typeface="游ゴシック" panose="020F0502020204030204" pitchFamily="50" charset="-128"/>
                <a:ea typeface="游ゴシック" panose="020F0502020204030204" pitchFamily="50" charset="-128"/>
              </a:rPr>
              <a:t>』</a:t>
            </a:r>
            <a:r>
              <a:rPr lang="ja-JP" altLang="en-US" sz="1600" b="1" dirty="0">
                <a:latin typeface="游ゴシック" panose="020F0502020204030204" pitchFamily="50" charset="-128"/>
                <a:ea typeface="游ゴシック" panose="020F0502020204030204" pitchFamily="50" charset="-128"/>
              </a:rPr>
              <a:t>を恐れ、スポーツ中に制限をかけ、やらせないケースが増える</a:t>
            </a:r>
            <a:endParaRPr lang="en-US" altLang="ja-JP" sz="1600" b="1" dirty="0">
              <a:latin typeface="游ゴシック" panose="020F0502020204030204" pitchFamily="50" charset="-128"/>
              <a:ea typeface="游ゴシック" panose="020F0502020204030204" pitchFamily="50" charset="-128"/>
            </a:endParaRPr>
          </a:p>
          <a:p>
            <a:r>
              <a:rPr lang="ja-JP" altLang="en-US" sz="1600" b="1" dirty="0">
                <a:latin typeface="游ゴシック" panose="020F0502020204030204" pitchFamily="50" charset="-128"/>
                <a:ea typeface="游ゴシック" panose="020F0502020204030204" pitchFamily="50" charset="-128"/>
              </a:rPr>
              <a:t>　　スポーツや遊びをしている時は、制限でなく褒める・見守る（子どものためになるのか？を一呼吸おいて）</a:t>
            </a:r>
            <a:endParaRPr lang="en-US" altLang="ja-JP" sz="1600" b="1" dirty="0">
              <a:latin typeface="游ゴシック" panose="020F0502020204030204" pitchFamily="50" charset="-128"/>
              <a:ea typeface="游ゴシック" panose="020F0502020204030204" pitchFamily="50" charset="-128"/>
            </a:endParaRPr>
          </a:p>
          <a:p>
            <a:endParaRPr kumimoji="1" lang="en-US" altLang="ja-JP" sz="2000" b="1" dirty="0">
              <a:solidFill>
                <a:srgbClr val="FF0000"/>
              </a:solidFill>
              <a:latin typeface="游ゴシック" panose="020F0502020204030204" pitchFamily="50" charset="-128"/>
              <a:ea typeface="游ゴシック" panose="020F0502020204030204" pitchFamily="50" charset="-128"/>
            </a:endParaRPr>
          </a:p>
        </p:txBody>
      </p:sp>
      <p:pic>
        <p:nvPicPr>
          <p:cNvPr id="5" name="図 4"/>
          <p:cNvPicPr>
            <a:picLocks noChangeAspect="1"/>
          </p:cNvPicPr>
          <p:nvPr/>
        </p:nvPicPr>
        <p:blipFill>
          <a:blip r:embed="rId3"/>
          <a:srcRect/>
          <a:stretch>
            <a:fillRect/>
          </a:stretch>
        </p:blipFill>
        <p:spPr>
          <a:xfrm>
            <a:off x="10595806" y="5643372"/>
            <a:ext cx="1496066" cy="1214628"/>
          </a:xfrm>
          <a:prstGeom prst="rect">
            <a:avLst/>
          </a:prstGeom>
        </p:spPr>
      </p:pic>
      <p:sp>
        <p:nvSpPr>
          <p:cNvPr id="7" name="テキスト ボックス 6">
            <a:extLst>
              <a:ext uri="{FF2B5EF4-FFF2-40B4-BE49-F238E27FC236}">
                <a16:creationId xmlns:a16="http://schemas.microsoft.com/office/drawing/2014/main" id="{BD9CB89A-BFC9-4D51-BBCA-6B30A0F91757}"/>
              </a:ext>
            </a:extLst>
          </p:cNvPr>
          <p:cNvSpPr txBox="1"/>
          <p:nvPr/>
        </p:nvSpPr>
        <p:spPr>
          <a:xfrm>
            <a:off x="0" y="0"/>
            <a:ext cx="12192000" cy="707886"/>
          </a:xfrm>
          <a:prstGeom prst="rect">
            <a:avLst/>
          </a:prstGeom>
          <a:solidFill>
            <a:schemeClr val="tx2"/>
          </a:solidFill>
        </p:spPr>
        <p:txBody>
          <a:bodyPr wrap="square" rtlCol="0">
            <a:spAutoFit/>
          </a:bodyPr>
          <a:lstStyle/>
          <a:p>
            <a:r>
              <a:rPr lang="ja-JP" altLang="en-US" sz="4000" b="1" dirty="0">
                <a:solidFill>
                  <a:schemeClr val="bg1"/>
                </a:solidFill>
                <a:latin typeface="Meiryo UI" panose="020B0604030504040204" pitchFamily="50" charset="-128"/>
                <a:ea typeface="Meiryo UI" panose="020B0604030504040204" pitchFamily="50" charset="-128"/>
              </a:rPr>
              <a:t>　</a:t>
            </a:r>
            <a:r>
              <a:rPr lang="ja-JP" altLang="en-US" sz="4000" b="1" spc="-100" dirty="0">
                <a:solidFill>
                  <a:schemeClr val="bg1"/>
                </a:solidFill>
                <a:effectLst>
                  <a:outerShdw blurRad="38100" dist="38100" dir="2700000" algn="tl">
                    <a:srgbClr val="000000">
                      <a:alpha val="43137"/>
                    </a:srgbClr>
                  </a:outerShdw>
                </a:effectLst>
                <a:latin typeface="BIZ UDゴシック" panose="020B0400000000000000" pitchFamily="49" charset="-128"/>
                <a:ea typeface="BIZ UDゴシック" panose="020B0400000000000000" pitchFamily="49" charset="-128"/>
              </a:rPr>
              <a:t>子どものスポーツ離れはだれが起こしているのか？</a:t>
            </a:r>
            <a:r>
              <a:rPr lang="ja-JP" altLang="en-US" sz="4000" b="1" dirty="0">
                <a:solidFill>
                  <a:schemeClr val="bg1"/>
                </a:solidFill>
                <a:latin typeface="Meiryo UI" panose="020B0604030504040204" pitchFamily="50" charset="-128"/>
                <a:ea typeface="Meiryo UI" panose="020B0604030504040204" pitchFamily="50" charset="-128"/>
              </a:rPr>
              <a:t>　　　　　　　　　　　　　　　　　　　　　　　　　　　</a:t>
            </a:r>
            <a:endParaRPr kumimoji="1" lang="en-US" altLang="ja-JP" sz="4000" b="1" dirty="0">
              <a:solidFill>
                <a:schemeClr val="bg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7404322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p:cNvSpPr txBox="1"/>
          <p:nvPr/>
        </p:nvSpPr>
        <p:spPr>
          <a:xfrm>
            <a:off x="100128" y="727044"/>
            <a:ext cx="12091872" cy="4316566"/>
          </a:xfrm>
          <a:prstGeom prst="rect">
            <a:avLst/>
          </a:prstGeom>
          <a:noFill/>
        </p:spPr>
        <p:txBody>
          <a:bodyPr wrap="square" rtlCol="0">
            <a:spAutoFit/>
          </a:bodyPr>
          <a:lstStyle/>
          <a:p>
            <a:r>
              <a:rPr kumimoji="1" lang="ja-JP" altLang="en-US" sz="3200" b="1" dirty="0">
                <a:latin typeface="游ゴシック" panose="020F0502020204030204" pitchFamily="50" charset="-128"/>
                <a:ea typeface="游ゴシック" panose="020F0502020204030204" pitchFamily="50" charset="-128"/>
              </a:rPr>
              <a:t>😢　子どもの体力が低下し続けているのはなぜ？　😢</a:t>
            </a:r>
            <a:endParaRPr kumimoji="1" lang="en-US" altLang="ja-JP" sz="3200" b="1" dirty="0">
              <a:latin typeface="游ゴシック" panose="020F0502020204030204" pitchFamily="50" charset="-128"/>
              <a:ea typeface="游ゴシック" panose="020F0502020204030204" pitchFamily="50" charset="-128"/>
            </a:endParaRPr>
          </a:p>
          <a:p>
            <a:endParaRPr kumimoji="1" lang="en-US" altLang="ja-JP" b="1" dirty="0">
              <a:latin typeface="游ゴシック" panose="020F0502020204030204" pitchFamily="50" charset="-128"/>
              <a:ea typeface="游ゴシック" panose="020F0502020204030204" pitchFamily="50" charset="-128"/>
            </a:endParaRPr>
          </a:p>
          <a:p>
            <a:r>
              <a:rPr kumimoji="1" lang="ja-JP" altLang="en-US" sz="2400" b="1" dirty="0">
                <a:latin typeface="游ゴシック" panose="020F0502020204030204" pitchFamily="50" charset="-128"/>
                <a:ea typeface="游ゴシック" panose="020F0502020204030204" pitchFamily="50" charset="-128"/>
              </a:rPr>
              <a:t>■昭和</a:t>
            </a:r>
            <a:r>
              <a:rPr kumimoji="1" lang="en-US" altLang="ja-JP" sz="2400" b="1" dirty="0">
                <a:latin typeface="游ゴシック" panose="020F0502020204030204" pitchFamily="50" charset="-128"/>
                <a:ea typeface="游ゴシック" panose="020F0502020204030204" pitchFamily="50" charset="-128"/>
              </a:rPr>
              <a:t>60</a:t>
            </a:r>
            <a:r>
              <a:rPr kumimoji="1" lang="ja-JP" altLang="en-US" sz="2400" b="1" dirty="0">
                <a:latin typeface="游ゴシック" panose="020F0502020204030204" pitchFamily="50" charset="-128"/>
                <a:ea typeface="游ゴシック" panose="020F0502020204030204" pitchFamily="50" charset="-128"/>
              </a:rPr>
              <a:t>年をピークに子どもの体力は低下が始まった。なぜか？</a:t>
            </a:r>
            <a:endParaRPr kumimoji="1" lang="en-US" altLang="ja-JP" sz="2000" b="1" dirty="0">
              <a:latin typeface="+mn-ea"/>
            </a:endParaRPr>
          </a:p>
          <a:p>
            <a:r>
              <a:rPr lang="ja-JP" altLang="en-US" sz="1600" b="1" dirty="0">
                <a:latin typeface="游ゴシック" panose="020F0502020204030204" pitchFamily="50" charset="-128"/>
                <a:ea typeface="游ゴシック" panose="020F0502020204030204" pitchFamily="50" charset="-128"/>
              </a:rPr>
              <a:t>　　スポーツ庁・平成</a:t>
            </a:r>
            <a:r>
              <a:rPr lang="en-US" altLang="ja-JP" sz="1600" b="1" dirty="0">
                <a:latin typeface="游ゴシック" panose="020F0502020204030204" pitchFamily="50" charset="-128"/>
                <a:ea typeface="游ゴシック" panose="020F0502020204030204" pitchFamily="50" charset="-128"/>
              </a:rPr>
              <a:t>28</a:t>
            </a:r>
            <a:r>
              <a:rPr lang="ja-JP" altLang="en-US" sz="1600" b="1" dirty="0">
                <a:latin typeface="游ゴシック" panose="020F0502020204030204" pitchFamily="50" charset="-128"/>
                <a:ea typeface="游ゴシック" panose="020F0502020204030204" pitchFamily="50" charset="-128"/>
              </a:rPr>
              <a:t>年度体力・運動調査結果の概要及び報告書内（体力・運動能力の年次推移の傾向より）</a:t>
            </a:r>
            <a:endParaRPr lang="en-US" altLang="ja-JP" sz="1600" b="1" dirty="0">
              <a:latin typeface="游ゴシック" panose="020F0502020204030204" pitchFamily="50" charset="-128"/>
              <a:ea typeface="游ゴシック" panose="020F0502020204030204" pitchFamily="50" charset="-128"/>
            </a:endParaRPr>
          </a:p>
          <a:p>
            <a:r>
              <a:rPr kumimoji="1" lang="ja-JP" altLang="en-US" sz="1600" b="1" dirty="0">
                <a:latin typeface="游ゴシック" panose="020F0502020204030204" pitchFamily="50" charset="-128"/>
                <a:ea typeface="游ゴシック" panose="020F0502020204030204" pitchFamily="50" charset="-128"/>
              </a:rPr>
              <a:t>　　　　握力</a:t>
            </a:r>
            <a:r>
              <a:rPr kumimoji="1" lang="en-US" altLang="ja-JP" sz="1600" b="1" dirty="0">
                <a:latin typeface="游ゴシック" panose="020F0502020204030204" pitchFamily="50" charset="-128"/>
                <a:ea typeface="游ゴシック" panose="020F0502020204030204" pitchFamily="50" charset="-128"/>
              </a:rPr>
              <a:t>/</a:t>
            </a:r>
            <a:r>
              <a:rPr kumimoji="1" lang="ja-JP" altLang="en-US" sz="1600" b="1" dirty="0">
                <a:latin typeface="游ゴシック" panose="020F0502020204030204" pitchFamily="50" charset="-128"/>
                <a:ea typeface="游ゴシック" panose="020F0502020204030204" pitchFamily="50" charset="-128"/>
              </a:rPr>
              <a:t>跳ぶ</a:t>
            </a:r>
            <a:r>
              <a:rPr kumimoji="1" lang="en-US" altLang="ja-JP" sz="1600" b="1" dirty="0">
                <a:latin typeface="游ゴシック" panose="020F0502020204030204" pitchFamily="50" charset="-128"/>
                <a:ea typeface="游ゴシック" panose="020F0502020204030204" pitchFamily="50" charset="-128"/>
              </a:rPr>
              <a:t>/</a:t>
            </a:r>
            <a:r>
              <a:rPr kumimoji="1" lang="ja-JP" altLang="en-US" sz="1600" b="1" dirty="0">
                <a:latin typeface="游ゴシック" panose="020F0502020204030204" pitchFamily="50" charset="-128"/>
                <a:ea typeface="游ゴシック" panose="020F0502020204030204" pitchFamily="50" charset="-128"/>
              </a:rPr>
              <a:t>投げる能力の項目は体力水準が高かった（ボールで外遊びする風潮・テレビでもプロ野球をやっている）</a:t>
            </a:r>
            <a:r>
              <a:rPr lang="ja-JP" altLang="en-US" dirty="0"/>
              <a:t> </a:t>
            </a:r>
            <a:endParaRPr kumimoji="1" lang="en-US" altLang="ja-JP" sz="2400" b="1" dirty="0">
              <a:latin typeface="游ゴシック" panose="020F0502020204030204" pitchFamily="50" charset="-128"/>
              <a:ea typeface="游ゴシック" panose="020F0502020204030204" pitchFamily="50" charset="-128"/>
            </a:endParaRPr>
          </a:p>
          <a:p>
            <a:endParaRPr kumimoji="1" lang="en-US" altLang="ja-JP" sz="1050" b="1" dirty="0">
              <a:latin typeface="游ゴシック" panose="020F0502020204030204" pitchFamily="50" charset="-128"/>
              <a:ea typeface="游ゴシック" panose="020F0502020204030204" pitchFamily="50" charset="-128"/>
            </a:endParaRPr>
          </a:p>
          <a:p>
            <a:r>
              <a:rPr kumimoji="1" lang="ja-JP" altLang="en-US" sz="2400" b="1" dirty="0">
                <a:latin typeface="游ゴシック" panose="020F0502020204030204" pitchFamily="50" charset="-128"/>
                <a:ea typeface="游ゴシック" panose="020F0502020204030204" pitchFamily="50" charset="-128"/>
              </a:rPr>
              <a:t>？昭和</a:t>
            </a:r>
            <a:r>
              <a:rPr kumimoji="1" lang="en-US" altLang="ja-JP" sz="2400" b="1" dirty="0">
                <a:latin typeface="游ゴシック" panose="020F0502020204030204" pitchFamily="50" charset="-128"/>
                <a:ea typeface="游ゴシック" panose="020F0502020204030204" pitchFamily="50" charset="-128"/>
              </a:rPr>
              <a:t>60</a:t>
            </a:r>
            <a:r>
              <a:rPr kumimoji="1" lang="ja-JP" altLang="en-US" sz="2400" b="1" dirty="0">
                <a:latin typeface="游ゴシック" panose="020F0502020204030204" pitchFamily="50" charset="-128"/>
                <a:ea typeface="游ゴシック" panose="020F0502020204030204" pitchFamily="50" charset="-128"/>
              </a:rPr>
              <a:t>年はどんな時代だったか？</a:t>
            </a:r>
            <a:endParaRPr kumimoji="1" lang="en-US" altLang="ja-JP" sz="2400" b="1" dirty="0">
              <a:latin typeface="游ゴシック" panose="020F0502020204030204" pitchFamily="50" charset="-128"/>
              <a:ea typeface="游ゴシック" panose="020F0502020204030204" pitchFamily="50" charset="-128"/>
            </a:endParaRPr>
          </a:p>
          <a:p>
            <a:r>
              <a:rPr lang="ja-JP" altLang="en-US" sz="1600" b="1" dirty="0">
                <a:latin typeface="游ゴシック" panose="020F0502020204030204" pitchFamily="50" charset="-128"/>
                <a:ea typeface="游ゴシック" panose="020F0502020204030204" pitchFamily="50" charset="-128"/>
              </a:rPr>
              <a:t>　　　・バブル絶頂（ビルやマンションが一気に増え始める。）</a:t>
            </a:r>
            <a:endParaRPr lang="en-US" altLang="ja-JP" sz="1600" b="1" dirty="0">
              <a:latin typeface="游ゴシック" panose="020F0502020204030204" pitchFamily="50" charset="-128"/>
              <a:ea typeface="游ゴシック" panose="020F0502020204030204" pitchFamily="50" charset="-128"/>
            </a:endParaRPr>
          </a:p>
          <a:p>
            <a:r>
              <a:rPr lang="ja-JP" altLang="en-US" sz="1600" b="1" dirty="0">
                <a:latin typeface="游ゴシック" panose="020F0502020204030204" pitchFamily="50" charset="-128"/>
                <a:ea typeface="游ゴシック" panose="020F0502020204030204" pitchFamily="50" charset="-128"/>
              </a:rPr>
              <a:t>　　　・ファミコン，スーパファミコンの普及</a:t>
            </a:r>
            <a:endParaRPr lang="en-US" altLang="ja-JP" sz="1600" b="1" dirty="0">
              <a:latin typeface="游ゴシック" panose="020F0502020204030204" pitchFamily="50" charset="-128"/>
              <a:ea typeface="游ゴシック" panose="020F0502020204030204" pitchFamily="50" charset="-128"/>
            </a:endParaRPr>
          </a:p>
          <a:p>
            <a:r>
              <a:rPr lang="ja-JP" altLang="en-US" sz="2400" b="1" dirty="0">
                <a:latin typeface="游ゴシック" panose="020F0502020204030204" pitchFamily="50" charset="-128"/>
                <a:ea typeface="游ゴシック" panose="020F0502020204030204" pitchFamily="50" charset="-128"/>
              </a:rPr>
              <a:t>　　　　　　</a:t>
            </a:r>
            <a:r>
              <a:rPr lang="ja-JP" altLang="en-US" sz="2000" b="1" dirty="0">
                <a:latin typeface="游ゴシック" panose="020F0502020204030204" pitchFamily="50" charset="-128"/>
                <a:ea typeface="游ゴシック" panose="020F0502020204030204" pitchFamily="50" charset="-128"/>
              </a:rPr>
              <a:t>子どもの環境が変わりだした年でもあった</a:t>
            </a:r>
            <a:r>
              <a:rPr lang="en-US" altLang="ja-JP" sz="2000" b="1" dirty="0">
                <a:latin typeface="游ゴシック" panose="020F0502020204030204" pitchFamily="50" charset="-128"/>
                <a:ea typeface="游ゴシック" panose="020F0502020204030204" pitchFamily="50" charset="-128"/>
              </a:rPr>
              <a:t>‼</a:t>
            </a:r>
          </a:p>
          <a:p>
            <a:r>
              <a:rPr kumimoji="1" lang="ja-JP" altLang="en-US" sz="2400" b="1" dirty="0">
                <a:latin typeface="游ゴシック" panose="020F0502020204030204" pitchFamily="50" charset="-128"/>
                <a:ea typeface="游ゴシック" panose="020F0502020204030204" pitchFamily="50" charset="-128"/>
              </a:rPr>
              <a:t>　　　　　　　　　　　</a:t>
            </a:r>
            <a:r>
              <a:rPr kumimoji="1" lang="ja-JP" altLang="en-US" b="1" dirty="0">
                <a:latin typeface="游ゴシック" panose="020F0502020204030204" pitchFamily="50" charset="-128"/>
                <a:ea typeface="游ゴシック" panose="020F0502020204030204" pitchFamily="50" charset="-128"/>
              </a:rPr>
              <a:t>ここから一気にスクリーンタイム時代へ！幼少期に必要な基礎運動不足の子が</a:t>
            </a:r>
            <a:endParaRPr kumimoji="1" lang="en-US" altLang="ja-JP" sz="2400" b="1" dirty="0">
              <a:latin typeface="游ゴシック" panose="020F0502020204030204" pitchFamily="50" charset="-128"/>
              <a:ea typeface="游ゴシック" panose="020F0502020204030204" pitchFamily="50" charset="-128"/>
            </a:endParaRPr>
          </a:p>
          <a:p>
            <a:r>
              <a:rPr lang="ja-JP" altLang="en-US" sz="1600" b="1" dirty="0">
                <a:latin typeface="游ゴシック" panose="020F0502020204030204" pitchFamily="50" charset="-128"/>
                <a:ea typeface="游ゴシック" panose="020F0502020204030204" pitchFamily="50" charset="-128"/>
              </a:rPr>
              <a:t>　　　</a:t>
            </a:r>
            <a:r>
              <a:rPr lang="ja-JP" altLang="en-US" sz="1600" b="1" dirty="0">
                <a:ea typeface="游ゴシック" panose="020F0502020204030204" pitchFamily="50" charset="-128"/>
              </a:rPr>
              <a:t>　</a:t>
            </a:r>
            <a:endParaRPr kumimoji="1" lang="en-US" altLang="ja-JP" sz="1600" b="1" dirty="0">
              <a:ea typeface="游ゴシック" panose="020F0502020204030204" pitchFamily="50" charset="-128"/>
            </a:endParaRPr>
          </a:p>
          <a:p>
            <a:r>
              <a:rPr lang="ja-JP" altLang="en-US" sz="1600" b="1" dirty="0">
                <a:ea typeface="游ゴシック" panose="020F0502020204030204" pitchFamily="50" charset="-128"/>
              </a:rPr>
              <a:t>　　　　　　　　　　　　　　　　　　　</a:t>
            </a:r>
            <a:r>
              <a:rPr lang="ja-JP" altLang="en-US" sz="2000" b="1" dirty="0">
                <a:ea typeface="游ゴシック" panose="020F0502020204030204" pitchFamily="50" charset="-128"/>
              </a:rPr>
              <a:t>現在（令和</a:t>
            </a:r>
            <a:r>
              <a:rPr lang="en-US" altLang="ja-JP" sz="2000" b="1" dirty="0">
                <a:ea typeface="游ゴシック" panose="020F0502020204030204" pitchFamily="50" charset="-128"/>
              </a:rPr>
              <a:t>6</a:t>
            </a:r>
            <a:r>
              <a:rPr lang="ja-JP" altLang="en-US" sz="2000" b="1" dirty="0">
                <a:ea typeface="游ゴシック" panose="020F0502020204030204" pitchFamily="50" charset="-128"/>
              </a:rPr>
              <a:t>年）まで、特に</a:t>
            </a:r>
            <a:r>
              <a:rPr lang="en-US" altLang="ja-JP" sz="2000" b="1" dirty="0">
                <a:ea typeface="游ゴシック" panose="020F0502020204030204" pitchFamily="50" charset="-128"/>
              </a:rPr>
              <a:t>『</a:t>
            </a:r>
            <a:r>
              <a:rPr lang="ja-JP" altLang="en-US" sz="2000" b="1" dirty="0">
                <a:ea typeface="游ゴシック" panose="020F0502020204030204" pitchFamily="50" charset="-128"/>
              </a:rPr>
              <a:t>投げる</a:t>
            </a:r>
            <a:r>
              <a:rPr lang="en-US" altLang="ja-JP" sz="2000" b="1" dirty="0">
                <a:ea typeface="游ゴシック" panose="020F0502020204030204" pitchFamily="50" charset="-128"/>
              </a:rPr>
              <a:t>』</a:t>
            </a:r>
            <a:r>
              <a:rPr lang="ja-JP" altLang="en-US" sz="2000" b="1" dirty="0">
                <a:ea typeface="游ゴシック" panose="020F0502020204030204" pitchFamily="50" charset="-128"/>
              </a:rPr>
              <a:t>能力は１０ｍ以上低下した。</a:t>
            </a:r>
            <a:endParaRPr lang="en-US" altLang="ja-JP" sz="2000" b="1" dirty="0">
              <a:ea typeface="游ゴシック" panose="020F0502020204030204" pitchFamily="50" charset="-128"/>
            </a:endParaRPr>
          </a:p>
          <a:p>
            <a:endParaRPr kumimoji="1" lang="en-US" altLang="ja-JP" sz="1600" b="1" dirty="0">
              <a:solidFill>
                <a:srgbClr val="FF0000"/>
              </a:solidFill>
              <a:latin typeface="游ゴシック" panose="020F0502020204030204" pitchFamily="50" charset="-128"/>
              <a:ea typeface="游ゴシック" panose="020F0502020204030204" pitchFamily="50" charset="-128"/>
            </a:endParaRPr>
          </a:p>
        </p:txBody>
      </p:sp>
      <p:sp>
        <p:nvSpPr>
          <p:cNvPr id="7" name="テキスト ボックス 6">
            <a:extLst>
              <a:ext uri="{FF2B5EF4-FFF2-40B4-BE49-F238E27FC236}">
                <a16:creationId xmlns:a16="http://schemas.microsoft.com/office/drawing/2014/main" id="{BD9CB89A-BFC9-4D51-BBCA-6B30A0F91757}"/>
              </a:ext>
            </a:extLst>
          </p:cNvPr>
          <p:cNvSpPr txBox="1"/>
          <p:nvPr/>
        </p:nvSpPr>
        <p:spPr>
          <a:xfrm>
            <a:off x="0" y="0"/>
            <a:ext cx="12192000" cy="707886"/>
          </a:xfrm>
          <a:prstGeom prst="rect">
            <a:avLst/>
          </a:prstGeom>
          <a:solidFill>
            <a:schemeClr val="tx2"/>
          </a:solidFill>
        </p:spPr>
        <p:txBody>
          <a:bodyPr wrap="square" rtlCol="0">
            <a:spAutoFit/>
          </a:bodyPr>
          <a:lstStyle/>
          <a:p>
            <a:r>
              <a:rPr lang="ja-JP" altLang="en-US" sz="4000" b="1" dirty="0">
                <a:solidFill>
                  <a:schemeClr val="bg1"/>
                </a:solidFill>
                <a:latin typeface="Meiryo UI" panose="020B0604030504040204" pitchFamily="50" charset="-128"/>
                <a:ea typeface="Meiryo UI" panose="020B0604030504040204" pitchFamily="50" charset="-128"/>
              </a:rPr>
              <a:t>　</a:t>
            </a:r>
            <a:r>
              <a:rPr lang="ja-JP" altLang="en-US" sz="4000" b="1" spc="-100" dirty="0">
                <a:solidFill>
                  <a:schemeClr val="bg1"/>
                </a:solidFill>
                <a:effectLst>
                  <a:outerShdw blurRad="38100" dist="38100" dir="2700000" algn="tl">
                    <a:srgbClr val="000000">
                      <a:alpha val="43137"/>
                    </a:srgbClr>
                  </a:outerShdw>
                </a:effectLst>
                <a:latin typeface="BIZ UDゴシック" panose="020B0400000000000000" pitchFamily="49" charset="-128"/>
                <a:ea typeface="BIZ UDゴシック" panose="020B0400000000000000" pitchFamily="49" charset="-128"/>
              </a:rPr>
              <a:t>子どものスポーツ離れによって直面したことは？</a:t>
            </a:r>
            <a:r>
              <a:rPr lang="ja-JP" altLang="en-US" sz="4000" b="1" dirty="0">
                <a:solidFill>
                  <a:schemeClr val="bg1"/>
                </a:solidFill>
                <a:latin typeface="Meiryo UI" panose="020B0604030504040204" pitchFamily="50" charset="-128"/>
                <a:ea typeface="Meiryo UI" panose="020B0604030504040204" pitchFamily="50" charset="-128"/>
              </a:rPr>
              <a:t>　　　　　　　　　　　　　　　　　　　　　　　　　　　</a:t>
            </a:r>
            <a:endParaRPr kumimoji="1" lang="en-US" altLang="ja-JP" sz="4000" b="1" dirty="0">
              <a:solidFill>
                <a:schemeClr val="bg1"/>
              </a:solidFill>
              <a:latin typeface="Meiryo UI" panose="020B0604030504040204" pitchFamily="50" charset="-128"/>
              <a:ea typeface="Meiryo UI" panose="020B0604030504040204" pitchFamily="50" charset="-128"/>
            </a:endParaRPr>
          </a:p>
        </p:txBody>
      </p:sp>
      <p:sp>
        <p:nvSpPr>
          <p:cNvPr id="2" name="矢印: 上向き折線 1">
            <a:extLst>
              <a:ext uri="{FF2B5EF4-FFF2-40B4-BE49-F238E27FC236}">
                <a16:creationId xmlns:a16="http://schemas.microsoft.com/office/drawing/2014/main" id="{EC8F2FAC-50D0-4743-91B6-C1F2EE172433}"/>
              </a:ext>
            </a:extLst>
          </p:cNvPr>
          <p:cNvSpPr/>
          <p:nvPr/>
        </p:nvSpPr>
        <p:spPr>
          <a:xfrm rot="5400000">
            <a:off x="627591" y="2166225"/>
            <a:ext cx="239153" cy="221919"/>
          </a:xfrm>
          <a:prstGeom prst="bentUp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矢印: 上向き折線 5">
            <a:extLst>
              <a:ext uri="{FF2B5EF4-FFF2-40B4-BE49-F238E27FC236}">
                <a16:creationId xmlns:a16="http://schemas.microsoft.com/office/drawing/2014/main" id="{D2A5C70C-1D13-434B-9C30-DD0899C368AC}"/>
              </a:ext>
            </a:extLst>
          </p:cNvPr>
          <p:cNvSpPr/>
          <p:nvPr/>
        </p:nvSpPr>
        <p:spPr>
          <a:xfrm rot="5400000">
            <a:off x="627592" y="3279353"/>
            <a:ext cx="239153" cy="221919"/>
          </a:xfrm>
          <a:prstGeom prst="bentUp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爆発: 8 pt 2">
            <a:extLst>
              <a:ext uri="{FF2B5EF4-FFF2-40B4-BE49-F238E27FC236}">
                <a16:creationId xmlns:a16="http://schemas.microsoft.com/office/drawing/2014/main" id="{9ABF19C5-637D-4071-8543-600F9D209A96}"/>
              </a:ext>
            </a:extLst>
          </p:cNvPr>
          <p:cNvSpPr/>
          <p:nvPr/>
        </p:nvSpPr>
        <p:spPr>
          <a:xfrm>
            <a:off x="1190229" y="3605722"/>
            <a:ext cx="568233" cy="534573"/>
          </a:xfrm>
          <a:prstGeom prst="irregularSeal1">
            <a:avLst/>
          </a:prstGeom>
          <a:solidFill>
            <a:srgbClr val="FF0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0" name="直線矢印コネクタ 9">
            <a:extLst>
              <a:ext uri="{FF2B5EF4-FFF2-40B4-BE49-F238E27FC236}">
                <a16:creationId xmlns:a16="http://schemas.microsoft.com/office/drawing/2014/main" id="{D44C2597-8ACE-49E9-9714-4C078F788CC0}"/>
              </a:ext>
            </a:extLst>
          </p:cNvPr>
          <p:cNvCxnSpPr>
            <a:cxnSpLocks/>
          </p:cNvCxnSpPr>
          <p:nvPr/>
        </p:nvCxnSpPr>
        <p:spPr>
          <a:xfrm>
            <a:off x="1858590" y="3983746"/>
            <a:ext cx="1483303" cy="759654"/>
          </a:xfrm>
          <a:prstGeom prst="straightConnector1">
            <a:avLst/>
          </a:prstGeom>
          <a:ln w="28575">
            <a:solidFill>
              <a:srgbClr val="002060"/>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1" name="爆発: 8 pt 10">
            <a:extLst>
              <a:ext uri="{FF2B5EF4-FFF2-40B4-BE49-F238E27FC236}">
                <a16:creationId xmlns:a16="http://schemas.microsoft.com/office/drawing/2014/main" id="{C603A4C4-2293-4AC4-9CAF-CD72B7E01DA0}"/>
              </a:ext>
            </a:extLst>
          </p:cNvPr>
          <p:cNvSpPr/>
          <p:nvPr/>
        </p:nvSpPr>
        <p:spPr>
          <a:xfrm>
            <a:off x="3413341" y="4513117"/>
            <a:ext cx="568233" cy="534573"/>
          </a:xfrm>
          <a:prstGeom prst="irregularSeal1">
            <a:avLst/>
          </a:prstGeom>
          <a:solidFill>
            <a:srgbClr val="3A0000"/>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テキスト ボックス 15">
            <a:extLst>
              <a:ext uri="{FF2B5EF4-FFF2-40B4-BE49-F238E27FC236}">
                <a16:creationId xmlns:a16="http://schemas.microsoft.com/office/drawing/2014/main" id="{B6AAD0DF-1677-4936-8CED-4F522BDB6CA7}"/>
              </a:ext>
            </a:extLst>
          </p:cNvPr>
          <p:cNvSpPr txBox="1"/>
          <p:nvPr/>
        </p:nvSpPr>
        <p:spPr>
          <a:xfrm>
            <a:off x="6861591" y="5028519"/>
            <a:ext cx="5230281" cy="1815882"/>
          </a:xfrm>
          <a:prstGeom prst="rect">
            <a:avLst/>
          </a:prstGeom>
          <a:noFill/>
        </p:spPr>
        <p:txBody>
          <a:bodyPr wrap="square" rtlCol="0">
            <a:spAutoFit/>
          </a:bodyPr>
          <a:lstStyle/>
          <a:p>
            <a:r>
              <a:rPr kumimoji="1" lang="ja-JP" altLang="en-US" sz="1600" b="1" dirty="0">
                <a:solidFill>
                  <a:srgbClr val="FF0000"/>
                </a:solidFill>
                <a:latin typeface="游ゴシック" panose="020F0502020204030204" pitchFamily="50" charset="-128"/>
                <a:ea typeface="游ゴシック" panose="020F0502020204030204" pitchFamily="50" charset="-128"/>
              </a:rPr>
              <a:t>・子どもがスポーツ遊びを通して</a:t>
            </a:r>
            <a:endParaRPr kumimoji="1" lang="en-US" altLang="ja-JP" sz="1600" b="1" dirty="0">
              <a:solidFill>
                <a:srgbClr val="FF0000"/>
              </a:solidFill>
              <a:latin typeface="游ゴシック" panose="020F0502020204030204" pitchFamily="50" charset="-128"/>
              <a:ea typeface="游ゴシック" panose="020F0502020204030204" pitchFamily="50" charset="-128"/>
            </a:endParaRPr>
          </a:p>
          <a:p>
            <a:r>
              <a:rPr kumimoji="1" lang="ja-JP" altLang="en-US" sz="1600" b="1" dirty="0">
                <a:solidFill>
                  <a:srgbClr val="FF0000"/>
                </a:solidFill>
                <a:latin typeface="游ゴシック" panose="020F0502020204030204" pitchFamily="50" charset="-128"/>
                <a:ea typeface="游ゴシック" panose="020F0502020204030204" pitchFamily="50" charset="-128"/>
              </a:rPr>
              <a:t>（スポーツを楽しむ場づくり）</a:t>
            </a:r>
            <a:endParaRPr kumimoji="1" lang="en-US" altLang="ja-JP" sz="1600" b="1" dirty="0">
              <a:solidFill>
                <a:srgbClr val="FF0000"/>
              </a:solidFill>
              <a:latin typeface="游ゴシック" panose="020F0502020204030204" pitchFamily="50" charset="-128"/>
              <a:ea typeface="游ゴシック" panose="020F0502020204030204" pitchFamily="50" charset="-128"/>
            </a:endParaRPr>
          </a:p>
          <a:p>
            <a:r>
              <a:rPr kumimoji="1" lang="ja-JP" altLang="en-US" sz="1600" b="1" dirty="0">
                <a:solidFill>
                  <a:srgbClr val="FF0000"/>
                </a:solidFill>
                <a:latin typeface="游ゴシック" panose="020F0502020204030204" pitchFamily="50" charset="-128"/>
                <a:ea typeface="游ゴシック" panose="020F0502020204030204" pitchFamily="50" charset="-128"/>
              </a:rPr>
              <a:t>・子どもが自分と向き合い、自分を知る</a:t>
            </a:r>
            <a:endParaRPr kumimoji="1" lang="en-US" altLang="ja-JP" sz="1600" b="1" dirty="0">
              <a:solidFill>
                <a:srgbClr val="FF0000"/>
              </a:solidFill>
              <a:latin typeface="游ゴシック" panose="020F0502020204030204" pitchFamily="50" charset="-128"/>
              <a:ea typeface="游ゴシック" panose="020F0502020204030204" pitchFamily="50" charset="-128"/>
            </a:endParaRPr>
          </a:p>
          <a:p>
            <a:r>
              <a:rPr lang="ja-JP" altLang="en-US" sz="1600" b="1" dirty="0">
                <a:solidFill>
                  <a:srgbClr val="FF0000"/>
                </a:solidFill>
                <a:latin typeface="游ゴシック" panose="020F0502020204030204" pitchFamily="50" charset="-128"/>
                <a:ea typeface="游ゴシック" panose="020F0502020204030204" pitchFamily="50" charset="-128"/>
              </a:rPr>
              <a:t>（運動有能感・自己肯定感）</a:t>
            </a:r>
            <a:endParaRPr lang="en-US" altLang="ja-JP" sz="1600" b="1" dirty="0">
              <a:solidFill>
                <a:srgbClr val="FF0000"/>
              </a:solidFill>
              <a:latin typeface="游ゴシック" panose="020F0502020204030204" pitchFamily="50" charset="-128"/>
              <a:ea typeface="游ゴシック" panose="020F0502020204030204" pitchFamily="50" charset="-128"/>
            </a:endParaRPr>
          </a:p>
          <a:p>
            <a:r>
              <a:rPr kumimoji="1" lang="ja-JP" altLang="en-US" sz="1600" b="1" dirty="0">
                <a:solidFill>
                  <a:srgbClr val="FF0000"/>
                </a:solidFill>
                <a:latin typeface="游ゴシック" panose="020F0502020204030204" pitchFamily="50" charset="-128"/>
                <a:ea typeface="游ゴシック" panose="020F0502020204030204" pitchFamily="50" charset="-128"/>
              </a:rPr>
              <a:t>・</a:t>
            </a:r>
            <a:r>
              <a:rPr lang="ja-JP" altLang="en-US" sz="1600" b="1" dirty="0">
                <a:solidFill>
                  <a:srgbClr val="FF0000"/>
                </a:solidFill>
                <a:latin typeface="游ゴシック" panose="020F0502020204030204" pitchFamily="50" charset="-128"/>
                <a:ea typeface="游ゴシック" panose="020F0502020204030204" pitchFamily="50" charset="-128"/>
              </a:rPr>
              <a:t>基本運動</a:t>
            </a:r>
            <a:r>
              <a:rPr kumimoji="1" lang="ja-JP" altLang="en-US" sz="1600" b="1" dirty="0">
                <a:solidFill>
                  <a:srgbClr val="FF0000"/>
                </a:solidFill>
                <a:latin typeface="游ゴシック" panose="020F0502020204030204" pitchFamily="50" charset="-128"/>
                <a:ea typeface="游ゴシック" panose="020F0502020204030204" pitchFamily="50" charset="-128"/>
              </a:rPr>
              <a:t>能力</a:t>
            </a:r>
            <a:r>
              <a:rPr kumimoji="1" lang="en-US" altLang="ja-JP" sz="1600" b="1" dirty="0">
                <a:solidFill>
                  <a:srgbClr val="FF0000"/>
                </a:solidFill>
                <a:latin typeface="游ゴシック" panose="020F0502020204030204" pitchFamily="50" charset="-128"/>
                <a:ea typeface="游ゴシック" panose="020F0502020204030204" pitchFamily="50" charset="-128"/>
              </a:rPr>
              <a:t>UP</a:t>
            </a:r>
            <a:r>
              <a:rPr kumimoji="1" lang="ja-JP" altLang="en-US" sz="1600" b="1" dirty="0">
                <a:solidFill>
                  <a:srgbClr val="FF0000"/>
                </a:solidFill>
                <a:latin typeface="游ゴシック" panose="020F0502020204030204" pitchFamily="50" charset="-128"/>
                <a:ea typeface="游ゴシック" panose="020F0502020204030204" pitchFamily="50" charset="-128"/>
              </a:rPr>
              <a:t>（さまざまなスポーツを通して）</a:t>
            </a:r>
            <a:endParaRPr kumimoji="1" lang="en-US" altLang="ja-JP" sz="1600" b="1" dirty="0">
              <a:solidFill>
                <a:srgbClr val="FF0000"/>
              </a:solidFill>
              <a:latin typeface="游ゴシック" panose="020F0502020204030204" pitchFamily="50" charset="-128"/>
              <a:ea typeface="游ゴシック" panose="020F0502020204030204" pitchFamily="50" charset="-128"/>
            </a:endParaRPr>
          </a:p>
          <a:p>
            <a:r>
              <a:rPr kumimoji="1" lang="ja-JP" altLang="en-US" sz="1600" b="1" dirty="0">
                <a:solidFill>
                  <a:srgbClr val="FF0000"/>
                </a:solidFill>
                <a:latin typeface="游ゴシック" panose="020F0502020204030204" pitchFamily="50" charset="-128"/>
                <a:ea typeface="游ゴシック" panose="020F0502020204030204" pitchFamily="50" charset="-128"/>
              </a:rPr>
              <a:t>・親子プログラム，関係性向上</a:t>
            </a:r>
            <a:endParaRPr kumimoji="1" lang="en-US" altLang="ja-JP" sz="1600" b="1" dirty="0">
              <a:solidFill>
                <a:srgbClr val="FF0000"/>
              </a:solidFill>
              <a:latin typeface="游ゴシック" panose="020F0502020204030204" pitchFamily="50" charset="-128"/>
              <a:ea typeface="游ゴシック" panose="020F0502020204030204" pitchFamily="50" charset="-128"/>
            </a:endParaRPr>
          </a:p>
          <a:p>
            <a:r>
              <a:rPr kumimoji="1" lang="ja-JP" altLang="en-US" sz="1600" b="1" dirty="0">
                <a:solidFill>
                  <a:srgbClr val="FF0000"/>
                </a:solidFill>
                <a:latin typeface="游ゴシック" panose="020F0502020204030204" pitchFamily="50" charset="-128"/>
                <a:ea typeface="游ゴシック" panose="020F0502020204030204" pitchFamily="50" charset="-128"/>
              </a:rPr>
              <a:t>（親から見た子ども・子どもの思う自分の違い）</a:t>
            </a:r>
            <a:endParaRPr kumimoji="1" lang="en-US" altLang="ja-JP" sz="1600" b="1" dirty="0">
              <a:solidFill>
                <a:srgbClr val="FF0000"/>
              </a:solidFill>
              <a:latin typeface="游ゴシック" panose="020F0502020204030204" pitchFamily="50" charset="-128"/>
              <a:ea typeface="游ゴシック" panose="020F0502020204030204" pitchFamily="50" charset="-128"/>
            </a:endParaRPr>
          </a:p>
        </p:txBody>
      </p:sp>
      <p:pic>
        <p:nvPicPr>
          <p:cNvPr id="17" name="図 16">
            <a:extLst>
              <a:ext uri="{FF2B5EF4-FFF2-40B4-BE49-F238E27FC236}">
                <a16:creationId xmlns:a16="http://schemas.microsoft.com/office/drawing/2014/main" id="{9FE2913B-9542-4F8B-A29E-9D9C26C7CE73}"/>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3905280" y="5047690"/>
            <a:ext cx="2985713" cy="1796711"/>
          </a:xfrm>
          <a:prstGeom prst="rect">
            <a:avLst/>
          </a:prstGeom>
        </p:spPr>
      </p:pic>
      <p:sp>
        <p:nvSpPr>
          <p:cNvPr id="18" name="テキスト ボックス 17">
            <a:extLst>
              <a:ext uri="{FF2B5EF4-FFF2-40B4-BE49-F238E27FC236}">
                <a16:creationId xmlns:a16="http://schemas.microsoft.com/office/drawing/2014/main" id="{271F958E-EFB6-4C0A-8ABE-24DD3EF58278}"/>
              </a:ext>
            </a:extLst>
          </p:cNvPr>
          <p:cNvSpPr txBox="1"/>
          <p:nvPr/>
        </p:nvSpPr>
        <p:spPr>
          <a:xfrm>
            <a:off x="0" y="5198764"/>
            <a:ext cx="3784209" cy="1477328"/>
          </a:xfrm>
          <a:prstGeom prst="rect">
            <a:avLst/>
          </a:prstGeom>
          <a:noFill/>
        </p:spPr>
        <p:txBody>
          <a:bodyPr wrap="square" rtlCol="0">
            <a:spAutoFit/>
          </a:bodyPr>
          <a:lstStyle/>
          <a:p>
            <a:r>
              <a:rPr kumimoji="1" lang="ja-JP" altLang="en-US" b="1" dirty="0">
                <a:latin typeface="游ゴシック" panose="020F0502020204030204" pitchFamily="50" charset="-128"/>
                <a:ea typeface="游ゴシック" panose="020F0502020204030204" pitchFamily="50" charset="-128"/>
              </a:rPr>
              <a:t>投げる能力低下にフォーカスした</a:t>
            </a:r>
            <a:endParaRPr kumimoji="1" lang="en-US" altLang="ja-JP" b="1" dirty="0">
              <a:latin typeface="游ゴシック" panose="020F0502020204030204" pitchFamily="50" charset="-128"/>
              <a:ea typeface="游ゴシック" panose="020F0502020204030204" pitchFamily="50" charset="-128"/>
            </a:endParaRPr>
          </a:p>
          <a:p>
            <a:r>
              <a:rPr lang="ja-JP" altLang="en-US" b="1" dirty="0">
                <a:latin typeface="游ゴシック" panose="020F0502020204030204" pitchFamily="50" charset="-128"/>
                <a:ea typeface="游ゴシック" panose="020F0502020204030204" pitchFamily="50" charset="-128"/>
              </a:rPr>
              <a:t>プログラムを産学官連携で考案</a:t>
            </a:r>
            <a:endParaRPr lang="en-US" altLang="ja-JP" b="1" dirty="0">
              <a:latin typeface="游ゴシック" panose="020F0502020204030204" pitchFamily="50" charset="-128"/>
              <a:ea typeface="游ゴシック" panose="020F0502020204030204" pitchFamily="50" charset="-128"/>
            </a:endParaRPr>
          </a:p>
          <a:p>
            <a:endParaRPr kumimoji="1" lang="en-US" altLang="ja-JP" b="1" dirty="0">
              <a:latin typeface="游ゴシック" panose="020F0502020204030204" pitchFamily="50" charset="-128"/>
              <a:ea typeface="游ゴシック" panose="020F0502020204030204" pitchFamily="50" charset="-128"/>
            </a:endParaRPr>
          </a:p>
          <a:p>
            <a:r>
              <a:rPr kumimoji="1" lang="ja-JP" altLang="en-US" b="1" dirty="0">
                <a:latin typeface="游ゴシック" panose="020F0502020204030204" pitchFamily="50" charset="-128"/>
                <a:ea typeface="游ゴシック" panose="020F0502020204030204" pitchFamily="50" charset="-128"/>
              </a:rPr>
              <a:t>令和</a:t>
            </a:r>
            <a:r>
              <a:rPr kumimoji="1" lang="en-US" altLang="ja-JP" b="1" dirty="0">
                <a:latin typeface="游ゴシック" panose="020F0502020204030204" pitchFamily="50" charset="-128"/>
                <a:ea typeface="游ゴシック" panose="020F0502020204030204" pitchFamily="50" charset="-128"/>
              </a:rPr>
              <a:t>4</a:t>
            </a:r>
            <a:r>
              <a:rPr kumimoji="1" lang="ja-JP" altLang="en-US" b="1" dirty="0">
                <a:latin typeface="游ゴシック" panose="020F0502020204030204" pitchFamily="50" charset="-128"/>
                <a:ea typeface="游ゴシック" panose="020F0502020204030204" pitchFamily="50" charset="-128"/>
              </a:rPr>
              <a:t>年　牛久市でスタート</a:t>
            </a:r>
            <a:endParaRPr kumimoji="1" lang="en-US" altLang="ja-JP" b="1" dirty="0">
              <a:latin typeface="游ゴシック" panose="020F0502020204030204" pitchFamily="50" charset="-128"/>
              <a:ea typeface="游ゴシック" panose="020F0502020204030204" pitchFamily="50" charset="-128"/>
            </a:endParaRPr>
          </a:p>
          <a:p>
            <a:r>
              <a:rPr lang="ja-JP" altLang="en-US" b="1" dirty="0">
                <a:latin typeface="游ゴシック" panose="020F0502020204030204" pitchFamily="50" charset="-128"/>
                <a:ea typeface="游ゴシック" panose="020F0502020204030204" pitchFamily="50" charset="-128"/>
              </a:rPr>
              <a:t>令和</a:t>
            </a:r>
            <a:r>
              <a:rPr lang="en-US" altLang="ja-JP" b="1" dirty="0">
                <a:latin typeface="游ゴシック" panose="020F0502020204030204" pitchFamily="50" charset="-128"/>
                <a:ea typeface="游ゴシック" panose="020F0502020204030204" pitchFamily="50" charset="-128"/>
              </a:rPr>
              <a:t>5</a:t>
            </a:r>
            <a:r>
              <a:rPr lang="ja-JP" altLang="en-US" b="1" dirty="0">
                <a:latin typeface="游ゴシック" panose="020F0502020204030204" pitchFamily="50" charset="-128"/>
                <a:ea typeface="游ゴシック" panose="020F0502020204030204" pitchFamily="50" charset="-128"/>
              </a:rPr>
              <a:t>年　龍ケ崎市でもスタート</a:t>
            </a:r>
            <a:endParaRPr kumimoji="1" lang="en-US" altLang="ja-JP" b="1" dirty="0">
              <a:latin typeface="游ゴシック" panose="020F0502020204030204" pitchFamily="50" charset="-128"/>
              <a:ea typeface="游ゴシック" panose="020F0502020204030204" pitchFamily="50" charset="-128"/>
            </a:endParaRPr>
          </a:p>
        </p:txBody>
      </p:sp>
      <p:cxnSp>
        <p:nvCxnSpPr>
          <p:cNvPr id="9" name="直線矢印コネクタ 8">
            <a:extLst>
              <a:ext uri="{FF2B5EF4-FFF2-40B4-BE49-F238E27FC236}">
                <a16:creationId xmlns:a16="http://schemas.microsoft.com/office/drawing/2014/main" id="{79DD58AF-7D3E-4B2E-A695-4DA0747861DE}"/>
              </a:ext>
            </a:extLst>
          </p:cNvPr>
          <p:cNvCxnSpPr>
            <a:cxnSpLocks/>
          </p:cNvCxnSpPr>
          <p:nvPr/>
        </p:nvCxnSpPr>
        <p:spPr>
          <a:xfrm flipV="1">
            <a:off x="11592233" y="2728452"/>
            <a:ext cx="368709" cy="1441706"/>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753761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p:cNvSpPr txBox="1"/>
          <p:nvPr/>
        </p:nvSpPr>
        <p:spPr>
          <a:xfrm>
            <a:off x="0" y="797833"/>
            <a:ext cx="12192000" cy="4308872"/>
          </a:xfrm>
          <a:prstGeom prst="rect">
            <a:avLst/>
          </a:prstGeom>
          <a:noFill/>
        </p:spPr>
        <p:txBody>
          <a:bodyPr wrap="square" rtlCol="0">
            <a:spAutoFit/>
          </a:bodyPr>
          <a:lstStyle/>
          <a:p>
            <a:r>
              <a:rPr lang="ja-JP" altLang="en-US" sz="3200" b="1" dirty="0">
                <a:latin typeface="游ゴシック" panose="020F0502020204030204" pitchFamily="50" charset="-128"/>
                <a:ea typeface="游ゴシック" panose="020F0502020204030204" pitchFamily="50" charset="-128"/>
              </a:rPr>
              <a:t>★</a:t>
            </a:r>
            <a:r>
              <a:rPr kumimoji="1" lang="ja-JP" altLang="en-US" sz="3200" b="1" dirty="0">
                <a:latin typeface="游ゴシック" panose="020F0502020204030204" pitchFamily="50" charset="-128"/>
                <a:ea typeface="游ゴシック" panose="020F0502020204030204" pitchFamily="50" charset="-128"/>
              </a:rPr>
              <a:t>投げる　</a:t>
            </a:r>
            <a:r>
              <a:rPr kumimoji="1" lang="en-US" altLang="ja-JP" sz="5400" b="1" dirty="0">
                <a:latin typeface="游ゴシック" panose="020F0502020204030204" pitchFamily="50" charset="-128"/>
                <a:ea typeface="游ゴシック" panose="020F0502020204030204" pitchFamily="50" charset="-128"/>
              </a:rPr>
              <a:t>=</a:t>
            </a:r>
            <a:r>
              <a:rPr kumimoji="1" lang="ja-JP" altLang="en-US" sz="3200" b="1" dirty="0">
                <a:latin typeface="游ゴシック" panose="020F0502020204030204" pitchFamily="50" charset="-128"/>
                <a:ea typeface="游ゴシック" panose="020F0502020204030204" pitchFamily="50" charset="-128"/>
              </a:rPr>
              <a:t>　野球　　という発想に結びついてしまう方へ</a:t>
            </a:r>
            <a:endParaRPr kumimoji="1" lang="en-US" altLang="ja-JP" sz="3200" b="1" dirty="0">
              <a:latin typeface="游ゴシック" panose="020F0502020204030204" pitchFamily="50" charset="-128"/>
              <a:ea typeface="游ゴシック" panose="020F0502020204030204" pitchFamily="50" charset="-128"/>
            </a:endParaRPr>
          </a:p>
          <a:p>
            <a:r>
              <a:rPr lang="ja-JP" altLang="en-US" b="1" dirty="0"/>
              <a:t>　　・</a:t>
            </a:r>
            <a:r>
              <a:rPr lang="ja-JP" altLang="en-US" b="1" dirty="0">
                <a:solidFill>
                  <a:srgbClr val="FF0000"/>
                </a:solidFill>
              </a:rPr>
              <a:t>フィジカルリテラシー</a:t>
            </a:r>
            <a:r>
              <a:rPr lang="ja-JP" altLang="en-US" b="1" dirty="0"/>
              <a:t>といって、人間が獲得するべき身体技能です。（</a:t>
            </a:r>
            <a:r>
              <a:rPr lang="en-US" altLang="ja-JP" b="1" dirty="0"/>
              <a:t>『</a:t>
            </a:r>
            <a:r>
              <a:rPr lang="ja-JP" altLang="en-US" b="1"/>
              <a:t>活動背景</a:t>
            </a:r>
            <a:r>
              <a:rPr lang="ja-JP" altLang="en-US" b="1" dirty="0"/>
              <a:t>と歩み</a:t>
            </a:r>
            <a:r>
              <a:rPr lang="en-US" altLang="ja-JP" b="1" dirty="0"/>
              <a:t>』</a:t>
            </a:r>
            <a:r>
              <a:rPr lang="ja-JP" altLang="en-US" b="1" dirty="0"/>
              <a:t>をご覧ください）</a:t>
            </a:r>
            <a:endParaRPr lang="en-US" altLang="ja-JP" b="1" dirty="0"/>
          </a:p>
          <a:p>
            <a:r>
              <a:rPr lang="ja-JP" altLang="en-US" b="1" dirty="0"/>
              <a:t>　　・幼少期に習熟度を高めるべき運動でとても重要です。転び方ができない子が増えているのも、ここの欠落です</a:t>
            </a:r>
            <a:r>
              <a:rPr lang="ja-JP" altLang="en-US" dirty="0"/>
              <a:t>。</a:t>
            </a:r>
            <a:endParaRPr lang="en-US" altLang="ja-JP" dirty="0"/>
          </a:p>
          <a:p>
            <a:endParaRPr lang="en-US" altLang="ja-JP" sz="1600" b="1" dirty="0">
              <a:solidFill>
                <a:srgbClr val="FF0000"/>
              </a:solidFill>
              <a:latin typeface="游ゴシック" panose="020F0502020204030204" pitchFamily="50" charset="-128"/>
              <a:ea typeface="游ゴシック" panose="020F0502020204030204" pitchFamily="50" charset="-128"/>
            </a:endParaRPr>
          </a:p>
          <a:p>
            <a:r>
              <a:rPr lang="ja-JP" altLang="en-US" sz="2400" b="1" dirty="0">
                <a:latin typeface="游ゴシック" panose="020F0502020204030204" pitchFamily="50" charset="-128"/>
                <a:ea typeface="游ゴシック" panose="020F0502020204030204" pitchFamily="50" charset="-128"/>
              </a:rPr>
              <a:t>■投げるという運動は、人間に必要な基本運動の</a:t>
            </a:r>
            <a:r>
              <a:rPr lang="en-US" altLang="ja-JP" sz="2400" b="1" dirty="0">
                <a:latin typeface="游ゴシック" panose="020F0502020204030204" pitchFamily="50" charset="-128"/>
                <a:ea typeface="游ゴシック" panose="020F0502020204030204" pitchFamily="50" charset="-128"/>
              </a:rPr>
              <a:t>1</a:t>
            </a:r>
            <a:r>
              <a:rPr lang="ja-JP" altLang="en-US" sz="2400" b="1" dirty="0">
                <a:latin typeface="游ゴシック" panose="020F0502020204030204" pitchFamily="50" charset="-128"/>
                <a:ea typeface="游ゴシック" panose="020F0502020204030204" pitchFamily="50" charset="-128"/>
              </a:rPr>
              <a:t>つ。</a:t>
            </a:r>
            <a:endParaRPr lang="en-US" altLang="ja-JP" sz="2400" b="1" dirty="0">
              <a:latin typeface="游ゴシック" panose="020F0502020204030204" pitchFamily="50" charset="-128"/>
              <a:ea typeface="游ゴシック" panose="020F0502020204030204" pitchFamily="50" charset="-128"/>
            </a:endParaRPr>
          </a:p>
          <a:p>
            <a:r>
              <a:rPr lang="ja-JP" altLang="en-US" sz="2000" b="1" dirty="0">
                <a:solidFill>
                  <a:srgbClr val="FF0000"/>
                </a:solidFill>
                <a:latin typeface="游ゴシック" panose="020F0502020204030204" pitchFamily="50" charset="-128"/>
                <a:ea typeface="游ゴシック" panose="020F0502020204030204" pitchFamily="50" charset="-128"/>
              </a:rPr>
              <a:t>　　①片足立ち　②上半身ひねり　</a:t>
            </a:r>
            <a:r>
              <a:rPr lang="ja-JP" altLang="en-US" sz="2000" b="1" dirty="0">
                <a:latin typeface="游ゴシック" panose="020F0502020204030204" pitchFamily="50" charset="-128"/>
                <a:ea typeface="游ゴシック" panose="020F0502020204030204" pitchFamily="50" charset="-128"/>
              </a:rPr>
              <a:t>ができないと上手に投げれません。</a:t>
            </a:r>
            <a:endParaRPr lang="en-US" altLang="ja-JP" sz="2000" b="1" dirty="0">
              <a:latin typeface="游ゴシック" panose="020F0502020204030204" pitchFamily="50" charset="-128"/>
              <a:ea typeface="游ゴシック" panose="020F0502020204030204" pitchFamily="50" charset="-128"/>
            </a:endParaRPr>
          </a:p>
          <a:p>
            <a:endParaRPr lang="en-US" altLang="ja-JP" sz="2000" b="1" dirty="0">
              <a:solidFill>
                <a:srgbClr val="FF0000"/>
              </a:solidFill>
              <a:latin typeface="游ゴシック" panose="020F0502020204030204" pitchFamily="50" charset="-128"/>
              <a:ea typeface="游ゴシック" panose="020F0502020204030204" pitchFamily="50" charset="-128"/>
            </a:endParaRPr>
          </a:p>
          <a:p>
            <a:r>
              <a:rPr lang="ja-JP" altLang="en-US" sz="2400" b="1" dirty="0">
                <a:latin typeface="游ゴシック" panose="020F0502020204030204" pitchFamily="50" charset="-128"/>
                <a:ea typeface="游ゴシック" panose="020F0502020204030204" pitchFamily="50" charset="-128"/>
              </a:rPr>
              <a:t>■投げられるようになることで、</a:t>
            </a:r>
            <a:r>
              <a:rPr lang="en-US" altLang="ja-JP" sz="2400" b="1" dirty="0">
                <a:latin typeface="游ゴシック" panose="020F0502020204030204" pitchFamily="50" charset="-128"/>
                <a:ea typeface="游ゴシック" panose="020F0502020204030204" pitchFamily="50" charset="-128"/>
              </a:rPr>
              <a:t>『</a:t>
            </a:r>
            <a:r>
              <a:rPr lang="ja-JP" altLang="en-US" sz="2400" b="1" dirty="0">
                <a:latin typeface="游ゴシック" panose="020F0502020204030204" pitchFamily="50" charset="-128"/>
                <a:ea typeface="游ゴシック" panose="020F0502020204030204" pitchFamily="50" charset="-128"/>
              </a:rPr>
              <a:t>跳び箱</a:t>
            </a:r>
            <a:r>
              <a:rPr lang="en-US" altLang="ja-JP" sz="2400" b="1" dirty="0">
                <a:latin typeface="游ゴシック" panose="020F0502020204030204" pitchFamily="50" charset="-128"/>
                <a:ea typeface="游ゴシック" panose="020F0502020204030204" pitchFamily="50" charset="-128"/>
              </a:rPr>
              <a:t>』</a:t>
            </a:r>
            <a:r>
              <a:rPr lang="ja-JP" altLang="en-US" sz="2400" b="1" dirty="0">
                <a:latin typeface="游ゴシック" panose="020F0502020204030204" pitchFamily="50" charset="-128"/>
                <a:ea typeface="游ゴシック" panose="020F0502020204030204" pitchFamily="50" charset="-128"/>
              </a:rPr>
              <a:t>も跳べるようになります。</a:t>
            </a:r>
            <a:endParaRPr lang="en-US" altLang="ja-JP" sz="2400" b="1" dirty="0">
              <a:latin typeface="游ゴシック" panose="020F0502020204030204" pitchFamily="50" charset="-128"/>
              <a:ea typeface="游ゴシック" panose="020F0502020204030204" pitchFamily="50" charset="-128"/>
            </a:endParaRPr>
          </a:p>
          <a:p>
            <a:r>
              <a:rPr kumimoji="1" lang="ja-JP" altLang="en-US" sz="2000" b="1" dirty="0">
                <a:solidFill>
                  <a:srgbClr val="FF0000"/>
                </a:solidFill>
                <a:latin typeface="游ゴシック" panose="020F0502020204030204" pitchFamily="50" charset="-128"/>
                <a:ea typeface="游ゴシック" panose="020F0502020204030204" pitchFamily="50" charset="-128"/>
              </a:rPr>
              <a:t>　　どのくらいのスピードで</a:t>
            </a:r>
            <a:r>
              <a:rPr kumimoji="1" lang="en-US" altLang="ja-JP" sz="2000" b="1" dirty="0">
                <a:solidFill>
                  <a:srgbClr val="FF0000"/>
                </a:solidFill>
                <a:latin typeface="游ゴシック" panose="020F0502020204030204" pitchFamily="50" charset="-128"/>
                <a:ea typeface="游ゴシック" panose="020F0502020204030204" pitchFamily="50" charset="-128"/>
              </a:rPr>
              <a:t>『</a:t>
            </a:r>
            <a:r>
              <a:rPr kumimoji="1" lang="ja-JP" altLang="en-US" sz="2000" b="1" dirty="0">
                <a:solidFill>
                  <a:srgbClr val="FF0000"/>
                </a:solidFill>
                <a:latin typeface="游ゴシック" panose="020F0502020204030204" pitchFamily="50" charset="-128"/>
                <a:ea typeface="游ゴシック" panose="020F0502020204030204" pitchFamily="50" charset="-128"/>
              </a:rPr>
              <a:t>走</a:t>
            </a:r>
            <a:r>
              <a:rPr lang="ja-JP" altLang="en-US" sz="2000" b="1" dirty="0">
                <a:solidFill>
                  <a:srgbClr val="FF0000"/>
                </a:solidFill>
                <a:latin typeface="游ゴシック" panose="020F0502020204030204" pitchFamily="50" charset="-128"/>
                <a:ea typeface="游ゴシック" panose="020F0502020204030204" pitchFamily="50" charset="-128"/>
              </a:rPr>
              <a:t>り</a:t>
            </a:r>
            <a:r>
              <a:rPr kumimoji="1" lang="en-US" altLang="ja-JP" sz="2000" b="1" dirty="0">
                <a:solidFill>
                  <a:srgbClr val="FF0000"/>
                </a:solidFill>
                <a:latin typeface="游ゴシック" panose="020F0502020204030204" pitchFamily="50" charset="-128"/>
                <a:ea typeface="游ゴシック" panose="020F0502020204030204" pitchFamily="50" charset="-128"/>
              </a:rPr>
              <a:t>』</a:t>
            </a:r>
            <a:r>
              <a:rPr kumimoji="1" lang="ja-JP" altLang="en-US" sz="2000" b="1" dirty="0">
                <a:solidFill>
                  <a:srgbClr val="FF0000"/>
                </a:solidFill>
                <a:latin typeface="游ゴシック" panose="020F0502020204030204" pitchFamily="50" charset="-128"/>
                <a:ea typeface="游ゴシック" panose="020F0502020204030204" pitchFamily="50" charset="-128"/>
              </a:rPr>
              <a:t>どのくらいの</a:t>
            </a:r>
            <a:r>
              <a:rPr kumimoji="1" lang="en-US" altLang="ja-JP" sz="2000" b="1" dirty="0">
                <a:solidFill>
                  <a:srgbClr val="FF0000"/>
                </a:solidFill>
                <a:latin typeface="游ゴシック" panose="020F0502020204030204" pitchFamily="50" charset="-128"/>
                <a:ea typeface="游ゴシック" panose="020F0502020204030204" pitchFamily="50" charset="-128"/>
              </a:rPr>
              <a:t>『</a:t>
            </a:r>
            <a:r>
              <a:rPr kumimoji="1" lang="ja-JP" altLang="en-US" sz="2000" b="1" dirty="0">
                <a:solidFill>
                  <a:srgbClr val="FF0000"/>
                </a:solidFill>
                <a:latin typeface="游ゴシック" panose="020F0502020204030204" pitchFamily="50" charset="-128"/>
                <a:ea typeface="游ゴシック" panose="020F0502020204030204" pitchFamily="50" charset="-128"/>
              </a:rPr>
              <a:t>タイミング</a:t>
            </a:r>
            <a:r>
              <a:rPr kumimoji="1" lang="en-US" altLang="ja-JP" sz="2000" b="1" dirty="0">
                <a:solidFill>
                  <a:srgbClr val="FF0000"/>
                </a:solidFill>
                <a:latin typeface="游ゴシック" panose="020F0502020204030204" pitchFamily="50" charset="-128"/>
                <a:ea typeface="游ゴシック" panose="020F0502020204030204" pitchFamily="50" charset="-128"/>
              </a:rPr>
              <a:t>』</a:t>
            </a:r>
            <a:r>
              <a:rPr kumimoji="1" lang="ja-JP" altLang="en-US" sz="2000" b="1" dirty="0">
                <a:solidFill>
                  <a:srgbClr val="FF0000"/>
                </a:solidFill>
                <a:latin typeface="游ゴシック" panose="020F0502020204030204" pitchFamily="50" charset="-128"/>
                <a:ea typeface="游ゴシック" panose="020F0502020204030204" pitchFamily="50" charset="-128"/>
              </a:rPr>
              <a:t>で手を使えば良いか？</a:t>
            </a:r>
            <a:endParaRPr kumimoji="1" lang="en-US" altLang="ja-JP" sz="2000" b="1" dirty="0">
              <a:solidFill>
                <a:srgbClr val="FF0000"/>
              </a:solidFill>
              <a:latin typeface="游ゴシック" panose="020F0502020204030204" pitchFamily="50" charset="-128"/>
              <a:ea typeface="游ゴシック" panose="020F0502020204030204" pitchFamily="50" charset="-128"/>
            </a:endParaRPr>
          </a:p>
          <a:p>
            <a:r>
              <a:rPr lang="ja-JP" altLang="en-US" sz="2000" b="1" dirty="0">
                <a:solidFill>
                  <a:srgbClr val="FF0000"/>
                </a:solidFill>
                <a:latin typeface="游ゴシック" panose="020F0502020204030204" pitchFamily="50" charset="-128"/>
                <a:ea typeface="游ゴシック" panose="020F0502020204030204" pitchFamily="50" charset="-128"/>
              </a:rPr>
              <a:t>　　</a:t>
            </a:r>
            <a:r>
              <a:rPr kumimoji="1" lang="ja-JP" altLang="en-US" sz="2000" b="1" dirty="0">
                <a:solidFill>
                  <a:srgbClr val="FF0000"/>
                </a:solidFill>
                <a:latin typeface="游ゴシック" panose="020F0502020204030204" pitchFamily="50" charset="-128"/>
                <a:ea typeface="游ゴシック" panose="020F0502020204030204" pitchFamily="50" charset="-128"/>
              </a:rPr>
              <a:t>このような</a:t>
            </a:r>
            <a:r>
              <a:rPr kumimoji="1" lang="en-US" altLang="ja-JP" sz="2000" b="1" dirty="0">
                <a:solidFill>
                  <a:srgbClr val="FF0000"/>
                </a:solidFill>
                <a:latin typeface="游ゴシック" panose="020F0502020204030204" pitchFamily="50" charset="-128"/>
                <a:ea typeface="游ゴシック" panose="020F0502020204030204" pitchFamily="50" charset="-128"/>
              </a:rPr>
              <a:t>『</a:t>
            </a:r>
            <a:r>
              <a:rPr kumimoji="1" lang="ja-JP" altLang="en-US" sz="2000" b="1" dirty="0">
                <a:solidFill>
                  <a:srgbClr val="FF0000"/>
                </a:solidFill>
                <a:latin typeface="游ゴシック" panose="020F0502020204030204" pitchFamily="50" charset="-128"/>
                <a:ea typeface="游ゴシック" panose="020F0502020204030204" pitchFamily="50" charset="-128"/>
              </a:rPr>
              <a:t>空間認知能力</a:t>
            </a:r>
            <a:r>
              <a:rPr kumimoji="1" lang="en-US" altLang="ja-JP" sz="2000" b="1" dirty="0">
                <a:solidFill>
                  <a:srgbClr val="FF0000"/>
                </a:solidFill>
                <a:latin typeface="游ゴシック" panose="020F0502020204030204" pitchFamily="50" charset="-128"/>
                <a:ea typeface="游ゴシック" panose="020F0502020204030204" pitchFamily="50" charset="-128"/>
              </a:rPr>
              <a:t>』</a:t>
            </a:r>
            <a:r>
              <a:rPr kumimoji="1" lang="ja-JP" altLang="en-US" sz="2000" b="1" dirty="0">
                <a:solidFill>
                  <a:srgbClr val="FF0000"/>
                </a:solidFill>
                <a:latin typeface="游ゴシック" panose="020F0502020204030204" pitchFamily="50" charset="-128"/>
                <a:ea typeface="游ゴシック" panose="020F0502020204030204" pitchFamily="50" charset="-128"/>
              </a:rPr>
              <a:t>の成長にもつながっていきます。</a:t>
            </a:r>
            <a:endParaRPr kumimoji="1" lang="en-US" altLang="ja-JP" sz="2000" b="1" dirty="0">
              <a:solidFill>
                <a:srgbClr val="FF0000"/>
              </a:solidFill>
              <a:latin typeface="游ゴシック" panose="020F0502020204030204" pitchFamily="50" charset="-128"/>
              <a:ea typeface="游ゴシック" panose="020F0502020204030204" pitchFamily="50" charset="-128"/>
            </a:endParaRPr>
          </a:p>
          <a:p>
            <a:r>
              <a:rPr lang="ja-JP" altLang="en-US" sz="2000" b="1" dirty="0">
                <a:solidFill>
                  <a:srgbClr val="FF0000"/>
                </a:solidFill>
                <a:latin typeface="游ゴシック" panose="020F0502020204030204" pitchFamily="50" charset="-128"/>
                <a:ea typeface="游ゴシック" panose="020F0502020204030204" pitchFamily="50" charset="-128"/>
              </a:rPr>
              <a:t>　　自動車や自転車が向かってくるスピードを、認知するのもボール投げを、やった子・やらない子で</a:t>
            </a:r>
            <a:endParaRPr lang="en-US" altLang="ja-JP" sz="2000" b="1" dirty="0">
              <a:solidFill>
                <a:srgbClr val="FF0000"/>
              </a:solidFill>
              <a:latin typeface="游ゴシック" panose="020F0502020204030204" pitchFamily="50" charset="-128"/>
              <a:ea typeface="游ゴシック" panose="020F0502020204030204" pitchFamily="50" charset="-128"/>
            </a:endParaRPr>
          </a:p>
          <a:p>
            <a:r>
              <a:rPr lang="ja-JP" altLang="en-US" sz="2000" b="1" dirty="0">
                <a:solidFill>
                  <a:srgbClr val="FF0000"/>
                </a:solidFill>
                <a:latin typeface="游ゴシック" panose="020F0502020204030204" pitchFamily="50" charset="-128"/>
                <a:ea typeface="游ゴシック" panose="020F0502020204030204" pitchFamily="50" charset="-128"/>
              </a:rPr>
              <a:t>　　は差が出ます。</a:t>
            </a:r>
            <a:endParaRPr kumimoji="1" lang="en-US" altLang="ja-JP" sz="2000" b="1" dirty="0">
              <a:solidFill>
                <a:srgbClr val="FF0000"/>
              </a:solidFill>
              <a:latin typeface="游ゴシック" panose="020F0502020204030204" pitchFamily="50" charset="-128"/>
              <a:ea typeface="游ゴシック" panose="020F0502020204030204" pitchFamily="50" charset="-128"/>
            </a:endParaRPr>
          </a:p>
        </p:txBody>
      </p:sp>
      <p:sp>
        <p:nvSpPr>
          <p:cNvPr id="7" name="テキスト ボックス 6">
            <a:extLst>
              <a:ext uri="{FF2B5EF4-FFF2-40B4-BE49-F238E27FC236}">
                <a16:creationId xmlns:a16="http://schemas.microsoft.com/office/drawing/2014/main" id="{BD9CB89A-BFC9-4D51-BBCA-6B30A0F91757}"/>
              </a:ext>
            </a:extLst>
          </p:cNvPr>
          <p:cNvSpPr txBox="1"/>
          <p:nvPr/>
        </p:nvSpPr>
        <p:spPr>
          <a:xfrm>
            <a:off x="0" y="0"/>
            <a:ext cx="12192000" cy="707886"/>
          </a:xfrm>
          <a:prstGeom prst="rect">
            <a:avLst/>
          </a:prstGeom>
          <a:solidFill>
            <a:schemeClr val="tx2"/>
          </a:solidFill>
        </p:spPr>
        <p:txBody>
          <a:bodyPr wrap="square" rtlCol="0">
            <a:spAutoFit/>
          </a:bodyPr>
          <a:lstStyle/>
          <a:p>
            <a:r>
              <a:rPr lang="ja-JP" altLang="en-US" sz="4000" b="1" dirty="0">
                <a:solidFill>
                  <a:schemeClr val="bg1"/>
                </a:solidFill>
                <a:latin typeface="Meiryo UI" panose="020B0604030504040204" pitchFamily="50" charset="-128"/>
                <a:ea typeface="Meiryo UI" panose="020B0604030504040204" pitchFamily="50" charset="-128"/>
              </a:rPr>
              <a:t>　</a:t>
            </a:r>
            <a:r>
              <a:rPr lang="ja-JP" altLang="en-US" sz="4000" b="1" spc="-100" dirty="0">
                <a:solidFill>
                  <a:schemeClr val="bg1"/>
                </a:solidFill>
                <a:effectLst>
                  <a:outerShdw blurRad="38100" dist="38100" dir="2700000" algn="tl">
                    <a:srgbClr val="000000">
                      <a:alpha val="43137"/>
                    </a:srgbClr>
                  </a:outerShdw>
                </a:effectLst>
                <a:latin typeface="BIZ UDゴシック" panose="020B0400000000000000" pitchFamily="49" charset="-128"/>
                <a:ea typeface="BIZ UDゴシック" panose="020B0400000000000000" pitchFamily="49" charset="-128"/>
              </a:rPr>
              <a:t>子どもに必要な基本運動とは①？</a:t>
            </a:r>
            <a:r>
              <a:rPr lang="ja-JP" altLang="en-US" sz="4000" b="1" dirty="0">
                <a:solidFill>
                  <a:schemeClr val="bg1"/>
                </a:solidFill>
                <a:latin typeface="Meiryo UI" panose="020B0604030504040204" pitchFamily="50" charset="-128"/>
                <a:ea typeface="Meiryo UI" panose="020B0604030504040204" pitchFamily="50" charset="-128"/>
              </a:rPr>
              <a:t>　　　　　　　　　　　　　　　　　　　　　　　　　　　</a:t>
            </a:r>
            <a:endParaRPr kumimoji="1" lang="en-US" altLang="ja-JP" sz="4000" b="1" dirty="0">
              <a:solidFill>
                <a:schemeClr val="bg1"/>
              </a:solidFill>
              <a:latin typeface="Meiryo UI" panose="020B0604030504040204" pitchFamily="50" charset="-128"/>
              <a:ea typeface="Meiryo UI" panose="020B0604030504040204" pitchFamily="50" charset="-128"/>
            </a:endParaRPr>
          </a:p>
        </p:txBody>
      </p:sp>
      <p:sp>
        <p:nvSpPr>
          <p:cNvPr id="12" name="テキスト ボックス 11">
            <a:extLst>
              <a:ext uri="{FF2B5EF4-FFF2-40B4-BE49-F238E27FC236}">
                <a16:creationId xmlns:a16="http://schemas.microsoft.com/office/drawing/2014/main" id="{EC70D4CE-F5D6-47E5-B11C-575BC14A15FA}"/>
              </a:ext>
            </a:extLst>
          </p:cNvPr>
          <p:cNvSpPr txBox="1"/>
          <p:nvPr/>
        </p:nvSpPr>
        <p:spPr>
          <a:xfrm>
            <a:off x="1562118" y="5810482"/>
            <a:ext cx="9067763" cy="830997"/>
          </a:xfrm>
          <a:prstGeom prst="rect">
            <a:avLst/>
          </a:prstGeom>
          <a:noFill/>
          <a:ln w="38100">
            <a:solidFill>
              <a:srgbClr val="FF0000"/>
            </a:solidFill>
            <a:prstDash val="dash"/>
          </a:ln>
        </p:spPr>
        <p:txBody>
          <a:bodyPr wrap="square" rtlCol="0">
            <a:spAutoFit/>
          </a:bodyPr>
          <a:lstStyle/>
          <a:p>
            <a:r>
              <a:rPr lang="ja-JP" altLang="en-US" sz="2400" b="1" dirty="0">
                <a:latin typeface="游ゴシック" panose="020F0502020204030204" pitchFamily="50" charset="-128"/>
                <a:ea typeface="游ゴシック" panose="020F0502020204030204" pitchFamily="50" charset="-128"/>
              </a:rPr>
              <a:t>★大人の正しい理解があれば、</a:t>
            </a:r>
            <a:r>
              <a:rPr kumimoji="1" lang="ja-JP" altLang="en-US" sz="2400" b="1" dirty="0">
                <a:latin typeface="游ゴシック" panose="020F0502020204030204" pitchFamily="50" charset="-128"/>
                <a:ea typeface="游ゴシック" panose="020F0502020204030204" pitchFamily="50" charset="-128"/>
              </a:rPr>
              <a:t>投げる遊びを</a:t>
            </a:r>
            <a:r>
              <a:rPr lang="ja-JP" altLang="en-US" sz="2400" b="1" dirty="0">
                <a:latin typeface="游ゴシック" panose="020F0502020204030204" pitchFamily="50" charset="-128"/>
                <a:ea typeface="游ゴシック" panose="020F0502020204030204" pitchFamily="50" charset="-128"/>
              </a:rPr>
              <a:t>していた</a:t>
            </a:r>
            <a:r>
              <a:rPr kumimoji="1" lang="ja-JP" altLang="en-US" sz="2400" b="1" dirty="0">
                <a:latin typeface="游ゴシック" panose="020F0502020204030204" pitchFamily="50" charset="-128"/>
                <a:ea typeface="游ゴシック" panose="020F0502020204030204" pitchFamily="50" charset="-128"/>
              </a:rPr>
              <a:t>子は、</a:t>
            </a:r>
            <a:endParaRPr kumimoji="1" lang="en-US" altLang="ja-JP" sz="2400" b="1" dirty="0">
              <a:latin typeface="游ゴシック" panose="020F0502020204030204" pitchFamily="50" charset="-128"/>
              <a:ea typeface="游ゴシック" panose="020F0502020204030204" pitchFamily="50" charset="-128"/>
            </a:endParaRPr>
          </a:p>
          <a:p>
            <a:r>
              <a:rPr lang="ja-JP" altLang="en-US" sz="2400" b="1" dirty="0">
                <a:latin typeface="游ゴシック" panose="020F0502020204030204" pitchFamily="50" charset="-128"/>
                <a:ea typeface="游ゴシック" panose="020F0502020204030204" pitchFamily="50" charset="-128"/>
              </a:rPr>
              <a:t>　</a:t>
            </a:r>
            <a:r>
              <a:rPr kumimoji="1" lang="ja-JP" altLang="en-US" sz="2400" b="1" dirty="0">
                <a:latin typeface="游ゴシック" panose="020F0502020204030204" pitchFamily="50" charset="-128"/>
                <a:ea typeface="游ゴシック" panose="020F0502020204030204" pitchFamily="50" charset="-128"/>
              </a:rPr>
              <a:t>その先、様々なスポーツに通じていきます。</a:t>
            </a:r>
            <a:endParaRPr kumimoji="1" lang="en-US" altLang="ja-JP" sz="2400" b="1" dirty="0">
              <a:latin typeface="游ゴシック" panose="020F0502020204030204" pitchFamily="50" charset="-128"/>
              <a:ea typeface="游ゴシック" panose="020F0502020204030204" pitchFamily="50" charset="-128"/>
            </a:endParaRPr>
          </a:p>
        </p:txBody>
      </p:sp>
      <p:sp>
        <p:nvSpPr>
          <p:cNvPr id="8" name="矢印: 下 7">
            <a:extLst>
              <a:ext uri="{FF2B5EF4-FFF2-40B4-BE49-F238E27FC236}">
                <a16:creationId xmlns:a16="http://schemas.microsoft.com/office/drawing/2014/main" id="{B1E5B742-48EE-450D-9CAE-D437DE62BA6E}"/>
              </a:ext>
            </a:extLst>
          </p:cNvPr>
          <p:cNvSpPr/>
          <p:nvPr/>
        </p:nvSpPr>
        <p:spPr>
          <a:xfrm>
            <a:off x="4726064" y="4707448"/>
            <a:ext cx="1089542" cy="978408"/>
          </a:xfrm>
          <a:prstGeom prst="downArrow">
            <a:avLst>
              <a:gd name="adj1" fmla="val 37088"/>
              <a:gd name="adj2" fmla="val 58627"/>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a:extLst>
              <a:ext uri="{FF2B5EF4-FFF2-40B4-BE49-F238E27FC236}">
                <a16:creationId xmlns:a16="http://schemas.microsoft.com/office/drawing/2014/main" id="{1492FB92-7B01-4734-9D01-53C757C075C4}"/>
              </a:ext>
            </a:extLst>
          </p:cNvPr>
          <p:cNvSpPr txBox="1"/>
          <p:nvPr/>
        </p:nvSpPr>
        <p:spPr>
          <a:xfrm>
            <a:off x="1946787" y="752536"/>
            <a:ext cx="902811" cy="307777"/>
          </a:xfrm>
          <a:prstGeom prst="rect">
            <a:avLst/>
          </a:prstGeom>
          <a:noFill/>
        </p:spPr>
        <p:txBody>
          <a:bodyPr wrap="none" rtlCol="0">
            <a:spAutoFit/>
          </a:bodyPr>
          <a:lstStyle/>
          <a:p>
            <a:r>
              <a:rPr kumimoji="1" lang="ja-JP" altLang="en-US" sz="1400" b="1" dirty="0"/>
              <a:t>イコール</a:t>
            </a:r>
          </a:p>
        </p:txBody>
      </p:sp>
    </p:spTree>
    <p:extLst>
      <p:ext uri="{BB962C8B-B14F-4D97-AF65-F5344CB8AC3E}">
        <p14:creationId xmlns:p14="http://schemas.microsoft.com/office/powerpoint/2010/main" val="34064626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ボックス 6">
            <a:extLst>
              <a:ext uri="{FF2B5EF4-FFF2-40B4-BE49-F238E27FC236}">
                <a16:creationId xmlns:a16="http://schemas.microsoft.com/office/drawing/2014/main" id="{BD9CB89A-BFC9-4D51-BBCA-6B30A0F91757}"/>
              </a:ext>
            </a:extLst>
          </p:cNvPr>
          <p:cNvSpPr txBox="1"/>
          <p:nvPr/>
        </p:nvSpPr>
        <p:spPr>
          <a:xfrm>
            <a:off x="0" y="0"/>
            <a:ext cx="12192000" cy="707886"/>
          </a:xfrm>
          <a:prstGeom prst="rect">
            <a:avLst/>
          </a:prstGeom>
          <a:solidFill>
            <a:schemeClr val="tx2"/>
          </a:solidFill>
        </p:spPr>
        <p:txBody>
          <a:bodyPr wrap="square" rtlCol="0">
            <a:spAutoFit/>
          </a:bodyPr>
          <a:lstStyle/>
          <a:p>
            <a:r>
              <a:rPr lang="ja-JP" altLang="en-US" sz="4000" b="1" dirty="0">
                <a:solidFill>
                  <a:schemeClr val="bg1"/>
                </a:solidFill>
                <a:latin typeface="Meiryo UI" panose="020B0604030504040204" pitchFamily="50" charset="-128"/>
                <a:ea typeface="Meiryo UI" panose="020B0604030504040204" pitchFamily="50" charset="-128"/>
              </a:rPr>
              <a:t>　</a:t>
            </a:r>
            <a:r>
              <a:rPr lang="ja-JP" altLang="en-US" sz="4000" b="1" spc="-100" dirty="0">
                <a:solidFill>
                  <a:schemeClr val="bg1"/>
                </a:solidFill>
                <a:effectLst>
                  <a:outerShdw blurRad="38100" dist="38100" dir="2700000" algn="tl">
                    <a:srgbClr val="000000">
                      <a:alpha val="43137"/>
                    </a:srgbClr>
                  </a:outerShdw>
                </a:effectLst>
                <a:latin typeface="BIZ UDゴシック" panose="020B0400000000000000" pitchFamily="49" charset="-128"/>
                <a:ea typeface="BIZ UDゴシック" panose="020B0400000000000000" pitchFamily="49" charset="-128"/>
              </a:rPr>
              <a:t>子どもに必要な</a:t>
            </a:r>
            <a:r>
              <a:rPr lang="ja-JP" altLang="en-US" sz="4000" b="1" spc="-100">
                <a:solidFill>
                  <a:schemeClr val="bg1"/>
                </a:solidFill>
                <a:effectLst>
                  <a:outerShdw blurRad="38100" dist="38100" dir="2700000" algn="tl">
                    <a:srgbClr val="000000">
                      <a:alpha val="43137"/>
                    </a:srgbClr>
                  </a:outerShdw>
                </a:effectLst>
                <a:latin typeface="BIZ UDゴシック" panose="020B0400000000000000" pitchFamily="49" charset="-128"/>
                <a:ea typeface="BIZ UDゴシック" panose="020B0400000000000000" pitchFamily="49" charset="-128"/>
              </a:rPr>
              <a:t>基本運動と</a:t>
            </a:r>
            <a:r>
              <a:rPr lang="ja-JP" altLang="en-US" sz="4000" b="1" spc="-100" dirty="0">
                <a:solidFill>
                  <a:schemeClr val="bg1"/>
                </a:solidFill>
                <a:effectLst>
                  <a:outerShdw blurRad="38100" dist="38100" dir="2700000" algn="tl">
                    <a:srgbClr val="000000">
                      <a:alpha val="43137"/>
                    </a:srgbClr>
                  </a:outerShdw>
                </a:effectLst>
                <a:latin typeface="BIZ UDゴシック" panose="020B0400000000000000" pitchFamily="49" charset="-128"/>
                <a:ea typeface="BIZ UDゴシック" panose="020B0400000000000000" pitchFamily="49" charset="-128"/>
              </a:rPr>
              <a:t>は②？</a:t>
            </a:r>
            <a:r>
              <a:rPr lang="ja-JP" altLang="en-US" sz="4000" b="1" dirty="0">
                <a:solidFill>
                  <a:schemeClr val="bg1"/>
                </a:solidFill>
                <a:latin typeface="Meiryo UI" panose="020B0604030504040204" pitchFamily="50" charset="-128"/>
                <a:ea typeface="Meiryo UI" panose="020B0604030504040204" pitchFamily="50" charset="-128"/>
              </a:rPr>
              <a:t>　　　　　　　　　　　　　　　　　　　　　　　　　　　</a:t>
            </a:r>
            <a:endParaRPr kumimoji="1" lang="en-US" altLang="ja-JP" sz="4000" b="1" dirty="0">
              <a:solidFill>
                <a:schemeClr val="bg1"/>
              </a:solidFill>
              <a:latin typeface="Meiryo UI" panose="020B0604030504040204" pitchFamily="50" charset="-128"/>
              <a:ea typeface="Meiryo UI" panose="020B0604030504040204" pitchFamily="50" charset="-128"/>
            </a:endParaRPr>
          </a:p>
        </p:txBody>
      </p:sp>
      <p:pic>
        <p:nvPicPr>
          <p:cNvPr id="5" name="図 4">
            <a:extLst>
              <a:ext uri="{FF2B5EF4-FFF2-40B4-BE49-F238E27FC236}">
                <a16:creationId xmlns:a16="http://schemas.microsoft.com/office/drawing/2014/main" id="{786D9CF9-F3B0-442E-A6E7-02AF5D5E00AC}"/>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00068" y="707887"/>
            <a:ext cx="11701545" cy="6150113"/>
          </a:xfrm>
          <a:prstGeom prst="rect">
            <a:avLst/>
          </a:prstGeom>
        </p:spPr>
      </p:pic>
      <p:cxnSp>
        <p:nvCxnSpPr>
          <p:cNvPr id="3" name="直線コネクタ 2">
            <a:extLst>
              <a:ext uri="{FF2B5EF4-FFF2-40B4-BE49-F238E27FC236}">
                <a16:creationId xmlns:a16="http://schemas.microsoft.com/office/drawing/2014/main" id="{91681642-A90F-45E1-A9CE-48CFFB115D9C}"/>
              </a:ext>
            </a:extLst>
          </p:cNvPr>
          <p:cNvCxnSpPr>
            <a:cxnSpLocks/>
          </p:cNvCxnSpPr>
          <p:nvPr/>
        </p:nvCxnSpPr>
        <p:spPr>
          <a:xfrm>
            <a:off x="1856935" y="5190978"/>
            <a:ext cx="9664505"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直線コネクタ 10">
            <a:extLst>
              <a:ext uri="{FF2B5EF4-FFF2-40B4-BE49-F238E27FC236}">
                <a16:creationId xmlns:a16="http://schemas.microsoft.com/office/drawing/2014/main" id="{B2D758E7-9FDD-4470-9527-DBCF9CF1DECC}"/>
              </a:ext>
            </a:extLst>
          </p:cNvPr>
          <p:cNvCxnSpPr>
            <a:cxnSpLocks/>
          </p:cNvCxnSpPr>
          <p:nvPr/>
        </p:nvCxnSpPr>
        <p:spPr>
          <a:xfrm>
            <a:off x="379828" y="5709138"/>
            <a:ext cx="178659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直線コネクタ 12">
            <a:extLst>
              <a:ext uri="{FF2B5EF4-FFF2-40B4-BE49-F238E27FC236}">
                <a16:creationId xmlns:a16="http://schemas.microsoft.com/office/drawing/2014/main" id="{BEDE5BBF-B4DF-4273-9190-A3D0FDC13065}"/>
              </a:ext>
            </a:extLst>
          </p:cNvPr>
          <p:cNvCxnSpPr>
            <a:cxnSpLocks/>
          </p:cNvCxnSpPr>
          <p:nvPr/>
        </p:nvCxnSpPr>
        <p:spPr>
          <a:xfrm>
            <a:off x="1010528" y="6117101"/>
            <a:ext cx="10510912"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直線コネクタ 15">
            <a:extLst>
              <a:ext uri="{FF2B5EF4-FFF2-40B4-BE49-F238E27FC236}">
                <a16:creationId xmlns:a16="http://schemas.microsoft.com/office/drawing/2014/main" id="{E2AF694D-CF08-48A8-83D1-074F99DF0084}"/>
              </a:ext>
            </a:extLst>
          </p:cNvPr>
          <p:cNvCxnSpPr>
            <a:cxnSpLocks/>
          </p:cNvCxnSpPr>
          <p:nvPr/>
        </p:nvCxnSpPr>
        <p:spPr>
          <a:xfrm>
            <a:off x="379827" y="6663396"/>
            <a:ext cx="7920111"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 name="直線コネクタ 17">
            <a:extLst>
              <a:ext uri="{FF2B5EF4-FFF2-40B4-BE49-F238E27FC236}">
                <a16:creationId xmlns:a16="http://schemas.microsoft.com/office/drawing/2014/main" id="{386F2810-033F-40B2-B865-B89C5A6DC9DC}"/>
              </a:ext>
            </a:extLst>
          </p:cNvPr>
          <p:cNvCxnSpPr>
            <a:cxnSpLocks/>
          </p:cNvCxnSpPr>
          <p:nvPr/>
        </p:nvCxnSpPr>
        <p:spPr>
          <a:xfrm>
            <a:off x="715108" y="3821723"/>
            <a:ext cx="5179255"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349471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p:cNvSpPr txBox="1"/>
          <p:nvPr/>
        </p:nvSpPr>
        <p:spPr>
          <a:xfrm>
            <a:off x="100128" y="733246"/>
            <a:ext cx="12091872" cy="6278642"/>
          </a:xfrm>
          <a:prstGeom prst="rect">
            <a:avLst/>
          </a:prstGeom>
          <a:noFill/>
        </p:spPr>
        <p:txBody>
          <a:bodyPr wrap="square" rtlCol="0">
            <a:spAutoFit/>
          </a:bodyPr>
          <a:lstStyle/>
          <a:p>
            <a:r>
              <a:rPr kumimoji="1" lang="ja-JP" altLang="en-US" sz="3200" b="1" dirty="0">
                <a:latin typeface="游ゴシック" panose="020F0502020204030204" pitchFamily="50" charset="-128"/>
                <a:ea typeface="游ゴシック" panose="020F0502020204030204" pitchFamily="50" charset="-128"/>
              </a:rPr>
              <a:t>😢　スポーツ離れが引き起こしている怪我も　😢</a:t>
            </a:r>
            <a:endParaRPr kumimoji="1" lang="en-US" altLang="ja-JP" sz="3200" b="1" dirty="0">
              <a:latin typeface="游ゴシック" panose="020F0502020204030204" pitchFamily="50" charset="-128"/>
              <a:ea typeface="游ゴシック" panose="020F0502020204030204" pitchFamily="50" charset="-128"/>
            </a:endParaRPr>
          </a:p>
          <a:p>
            <a:endParaRPr kumimoji="1" lang="en-US" altLang="ja-JP" b="1" dirty="0">
              <a:latin typeface="游ゴシック" panose="020F0502020204030204" pitchFamily="50" charset="-128"/>
              <a:ea typeface="游ゴシック" panose="020F0502020204030204" pitchFamily="50" charset="-128"/>
            </a:endParaRPr>
          </a:p>
          <a:p>
            <a:endParaRPr lang="en-US" altLang="ja-JP" sz="1600" b="1" dirty="0">
              <a:latin typeface="游ゴシック" panose="020F0502020204030204" pitchFamily="50" charset="-128"/>
              <a:ea typeface="游ゴシック" panose="020F0502020204030204" pitchFamily="50" charset="-128"/>
            </a:endParaRPr>
          </a:p>
          <a:p>
            <a:r>
              <a:rPr kumimoji="1" lang="ja-JP" altLang="en-US" sz="2400" b="1" dirty="0">
                <a:latin typeface="游ゴシック" panose="020F0502020204030204" pitchFamily="50" charset="-128"/>
                <a:ea typeface="游ゴシック" panose="020F0502020204030204" pitchFamily="50" charset="-128"/>
              </a:rPr>
              <a:t>■怪我の部位からもわかるスポーツ離れ</a:t>
            </a:r>
            <a:endParaRPr kumimoji="1" lang="en-US" altLang="ja-JP" sz="2400" b="1" dirty="0">
              <a:latin typeface="游ゴシック" panose="020F0502020204030204" pitchFamily="50" charset="-128"/>
              <a:ea typeface="游ゴシック" panose="020F0502020204030204" pitchFamily="50" charset="-128"/>
            </a:endParaRPr>
          </a:p>
          <a:p>
            <a:r>
              <a:rPr lang="ja-JP" altLang="en-US" sz="1600" b="1" dirty="0">
                <a:latin typeface="游ゴシック" panose="020F0502020204030204" pitchFamily="50" charset="-128"/>
                <a:ea typeface="游ゴシック" panose="020F0502020204030204" pitchFamily="50" charset="-128"/>
              </a:rPr>
              <a:t>　　</a:t>
            </a:r>
            <a:r>
              <a:rPr lang="en-US" altLang="ja-JP" b="1" dirty="0">
                <a:latin typeface="游ゴシック" panose="020F0502020204030204" pitchFamily="50" charset="-128"/>
                <a:ea typeface="游ゴシック" panose="020F0502020204030204" pitchFamily="50" charset="-128"/>
              </a:rPr>
              <a:t>JAPAN SPORT COUNCIL(</a:t>
            </a:r>
            <a:r>
              <a:rPr lang="ja-JP" altLang="en-US" b="1" dirty="0">
                <a:latin typeface="游ゴシック" panose="020F0502020204030204" pitchFamily="50" charset="-128"/>
                <a:ea typeface="游ゴシック" panose="020F0502020204030204" pitchFamily="50" charset="-128"/>
              </a:rPr>
              <a:t>日本スポーツ振興センター）学校管理下の災害内</a:t>
            </a:r>
            <a:r>
              <a:rPr lang="en-US" altLang="ja-JP" b="1" dirty="0">
                <a:latin typeface="游ゴシック" panose="020F0502020204030204" pitchFamily="50" charset="-128"/>
                <a:ea typeface="游ゴシック" panose="020F0502020204030204" pitchFamily="50" charset="-128"/>
              </a:rPr>
              <a:t>【</a:t>
            </a:r>
            <a:r>
              <a:rPr lang="ja-JP" altLang="en-US" b="1" dirty="0">
                <a:latin typeface="游ゴシック" panose="020F0502020204030204" pitchFamily="50" charset="-128"/>
                <a:ea typeface="游ゴシック" panose="020F0502020204030204" pitchFamily="50" charset="-128"/>
              </a:rPr>
              <a:t>平成</a:t>
            </a:r>
            <a:r>
              <a:rPr lang="en-US" altLang="ja-JP" b="1" dirty="0">
                <a:latin typeface="游ゴシック" panose="020F0502020204030204" pitchFamily="50" charset="-128"/>
                <a:ea typeface="游ゴシック" panose="020F0502020204030204" pitchFamily="50" charset="-128"/>
              </a:rPr>
              <a:t>29</a:t>
            </a:r>
            <a:r>
              <a:rPr lang="ja-JP" altLang="en-US" b="1" dirty="0">
                <a:latin typeface="游ゴシック" panose="020F0502020204030204" pitchFamily="50" charset="-128"/>
                <a:ea typeface="游ゴシック" panose="020F0502020204030204" pitchFamily="50" charset="-128"/>
              </a:rPr>
              <a:t>年版</a:t>
            </a:r>
            <a:r>
              <a:rPr lang="en-US" altLang="ja-JP" b="1" dirty="0">
                <a:latin typeface="游ゴシック" panose="020F0502020204030204" pitchFamily="50" charset="-128"/>
                <a:ea typeface="游ゴシック" panose="020F0502020204030204" pitchFamily="50" charset="-128"/>
              </a:rPr>
              <a:t>】</a:t>
            </a:r>
          </a:p>
          <a:p>
            <a:r>
              <a:rPr kumimoji="1" lang="ja-JP" altLang="en-US" sz="1600" b="1" dirty="0">
                <a:latin typeface="游ゴシック" panose="020F0502020204030204" pitchFamily="50" charset="-128"/>
                <a:ea typeface="游ゴシック" panose="020F0502020204030204" pitchFamily="50" charset="-128"/>
              </a:rPr>
              <a:t>　　　　</a:t>
            </a:r>
            <a:r>
              <a:rPr kumimoji="1" lang="ja-JP" altLang="en-US" b="1" dirty="0">
                <a:latin typeface="游ゴシック" panose="020F0502020204030204" pitchFamily="50" charset="-128"/>
                <a:ea typeface="游ゴシック" panose="020F0502020204030204" pitchFamily="50" charset="-128"/>
              </a:rPr>
              <a:t>手</a:t>
            </a:r>
            <a:r>
              <a:rPr kumimoji="1" lang="en-US" altLang="ja-JP" b="1" dirty="0">
                <a:latin typeface="游ゴシック" panose="020F0502020204030204" pitchFamily="50" charset="-128"/>
                <a:ea typeface="游ゴシック" panose="020F0502020204030204" pitchFamily="50" charset="-128"/>
              </a:rPr>
              <a:t>/</a:t>
            </a:r>
            <a:r>
              <a:rPr kumimoji="1" lang="ja-JP" altLang="en-US" b="1" dirty="0">
                <a:latin typeface="游ゴシック" panose="020F0502020204030204" pitchFamily="50" charset="-128"/>
                <a:ea typeface="游ゴシック" panose="020F0502020204030204" pitchFamily="50" charset="-128"/>
              </a:rPr>
              <a:t>指に次いで、</a:t>
            </a:r>
            <a:r>
              <a:rPr kumimoji="1" lang="ja-JP" altLang="en-US" sz="2400" b="1" dirty="0">
                <a:solidFill>
                  <a:srgbClr val="FF0000"/>
                </a:solidFill>
                <a:latin typeface="游ゴシック" panose="020F0502020204030204" pitchFamily="50" charset="-128"/>
                <a:ea typeface="游ゴシック" panose="020F0502020204030204" pitchFamily="50" charset="-128"/>
              </a:rPr>
              <a:t>頭部・眼部・足関節</a:t>
            </a:r>
            <a:r>
              <a:rPr kumimoji="1" lang="ja-JP" altLang="en-US" b="1" dirty="0">
                <a:latin typeface="游ゴシック" panose="020F0502020204030204" pitchFamily="50" charset="-128"/>
                <a:ea typeface="游ゴシック" panose="020F0502020204030204" pitchFamily="50" charset="-128"/>
              </a:rPr>
              <a:t>が多くみられる</a:t>
            </a:r>
            <a:endParaRPr kumimoji="1" lang="en-US" altLang="ja-JP" b="1" dirty="0">
              <a:latin typeface="游ゴシック" panose="020F0502020204030204" pitchFamily="50" charset="-128"/>
              <a:ea typeface="游ゴシック" panose="020F0502020204030204" pitchFamily="50" charset="-128"/>
            </a:endParaRPr>
          </a:p>
          <a:p>
            <a:endParaRPr lang="en-US" altLang="ja-JP" b="1" dirty="0">
              <a:latin typeface="游ゴシック" panose="020F0502020204030204" pitchFamily="50" charset="-128"/>
              <a:ea typeface="游ゴシック" panose="020F0502020204030204" pitchFamily="50" charset="-128"/>
            </a:endParaRPr>
          </a:p>
          <a:p>
            <a:endParaRPr lang="en-US" altLang="ja-JP" b="1" dirty="0"/>
          </a:p>
          <a:p>
            <a:r>
              <a:rPr lang="ja-JP" altLang="en-US" sz="2000" b="1" dirty="0"/>
              <a:t>この結果から注目したいのは、</a:t>
            </a:r>
            <a:r>
              <a:rPr lang="ja-JP" altLang="en-US" sz="2800" b="1" dirty="0">
                <a:solidFill>
                  <a:srgbClr val="FF0000"/>
                </a:solidFill>
              </a:rPr>
              <a:t> 「眼部」「頭部</a:t>
            </a:r>
            <a:r>
              <a:rPr lang="ja-JP" altLang="en-US" sz="2000" b="1" dirty="0">
                <a:solidFill>
                  <a:srgbClr val="FF0000"/>
                </a:solidFill>
              </a:rPr>
              <a:t>」</a:t>
            </a:r>
            <a:r>
              <a:rPr lang="ja-JP" altLang="en-US" sz="2000" b="1" dirty="0"/>
              <a:t>の怪我です</a:t>
            </a:r>
            <a:r>
              <a:rPr lang="ja-JP" altLang="en-US" b="1" dirty="0"/>
              <a:t>。</a:t>
            </a:r>
            <a:endParaRPr lang="en-US" altLang="ja-JP" b="1" dirty="0"/>
          </a:p>
          <a:p>
            <a:endParaRPr lang="en-US" altLang="ja-JP" b="1" dirty="0"/>
          </a:p>
          <a:p>
            <a:r>
              <a:rPr lang="ja-JP" altLang="en-US" sz="2000" b="1" dirty="0"/>
              <a:t>この</a:t>
            </a:r>
            <a:r>
              <a:rPr lang="en-US" altLang="ja-JP" sz="2000" b="1" dirty="0"/>
              <a:t>2</a:t>
            </a:r>
            <a:r>
              <a:rPr lang="ja-JP" altLang="en-US" sz="2000" b="1" dirty="0" err="1"/>
              <a:t>つの</a:t>
            </a:r>
            <a:r>
              <a:rPr lang="ja-JP" altLang="en-US" sz="2000" b="1" dirty="0"/>
              <a:t>部位の怪我が増えている理由として、物が目の前に飛んできた時、避ける動きができない。</a:t>
            </a:r>
            <a:endParaRPr lang="en-US" altLang="ja-JP" sz="2000" b="1" dirty="0"/>
          </a:p>
          <a:p>
            <a:r>
              <a:rPr lang="ja-JP" altLang="en-US" sz="2000" b="1" dirty="0"/>
              <a:t>転倒しそうな時に、手で自分の身体をかばうことができていないことが考えられています。</a:t>
            </a:r>
            <a:br>
              <a:rPr lang="ja-JP" altLang="en-US" sz="2000" b="1" dirty="0"/>
            </a:br>
            <a:r>
              <a:rPr lang="ja-JP" altLang="en-US" sz="2000" b="1" dirty="0"/>
              <a:t>スポーツ遊びで養うことができる、自分の身体を防御する力や、危険を回避する力が低下していると言われています。</a:t>
            </a:r>
            <a:endParaRPr kumimoji="1" lang="en-US" altLang="ja-JP" sz="2000" b="1" dirty="0">
              <a:ea typeface="游ゴシック" panose="020F0502020204030204" pitchFamily="50" charset="-128"/>
            </a:endParaRPr>
          </a:p>
          <a:p>
            <a:endParaRPr lang="en-US" altLang="ja-JP" sz="2000" b="1" dirty="0">
              <a:ea typeface="游ゴシック" panose="020F0502020204030204" pitchFamily="50" charset="-128"/>
            </a:endParaRPr>
          </a:p>
          <a:p>
            <a:r>
              <a:rPr lang="ja-JP" altLang="en-US" sz="2800" b="1" dirty="0">
                <a:solidFill>
                  <a:srgbClr val="FF0000"/>
                </a:solidFill>
                <a:ea typeface="游ゴシック" panose="020F0502020204030204" pitchFamily="50" charset="-128"/>
              </a:rPr>
              <a:t>「足関節」</a:t>
            </a:r>
            <a:r>
              <a:rPr lang="ja-JP" altLang="en-US" sz="2000" b="1" dirty="0">
                <a:ea typeface="游ゴシック" panose="020F0502020204030204" pitchFamily="50" charset="-128"/>
              </a:rPr>
              <a:t>も同じく、足首の硬い子どもたちが増えており、膝を抱えて座れない子どもが非常に増えてしまっています。</a:t>
            </a:r>
            <a:endParaRPr lang="en-US" altLang="ja-JP" sz="2000" b="1" dirty="0">
              <a:ea typeface="游ゴシック" panose="020F0502020204030204" pitchFamily="50" charset="-128"/>
            </a:endParaRPr>
          </a:p>
          <a:p>
            <a:r>
              <a:rPr lang="ja-JP" altLang="en-US" sz="2000" b="1" dirty="0">
                <a:ea typeface="游ゴシック" panose="020F0502020204030204" pitchFamily="50" charset="-128"/>
              </a:rPr>
              <a:t>足関節の硬さは、スポーツの上達しない要素や怪我の要素が多く含まれます。</a:t>
            </a:r>
            <a:r>
              <a:rPr lang="ja-JP" altLang="en-US" b="1" dirty="0">
                <a:ea typeface="游ゴシック" panose="020F0502020204030204" pitchFamily="50" charset="-128"/>
              </a:rPr>
              <a:t>　　</a:t>
            </a:r>
            <a:endParaRPr lang="en-US" altLang="ja-JP" b="1" dirty="0">
              <a:ea typeface="游ゴシック" panose="020F0502020204030204" pitchFamily="50" charset="-128"/>
            </a:endParaRPr>
          </a:p>
          <a:p>
            <a:endParaRPr kumimoji="1" lang="en-US" altLang="ja-JP" sz="2000" b="1" dirty="0">
              <a:solidFill>
                <a:srgbClr val="FF0000"/>
              </a:solidFill>
              <a:latin typeface="游ゴシック" panose="020F0502020204030204" pitchFamily="50" charset="-128"/>
              <a:ea typeface="游ゴシック" panose="020F0502020204030204" pitchFamily="50" charset="-128"/>
            </a:endParaRPr>
          </a:p>
        </p:txBody>
      </p:sp>
      <p:sp>
        <p:nvSpPr>
          <p:cNvPr id="7" name="テキスト ボックス 6">
            <a:extLst>
              <a:ext uri="{FF2B5EF4-FFF2-40B4-BE49-F238E27FC236}">
                <a16:creationId xmlns:a16="http://schemas.microsoft.com/office/drawing/2014/main" id="{BD9CB89A-BFC9-4D51-BBCA-6B30A0F91757}"/>
              </a:ext>
            </a:extLst>
          </p:cNvPr>
          <p:cNvSpPr txBox="1"/>
          <p:nvPr/>
        </p:nvSpPr>
        <p:spPr>
          <a:xfrm>
            <a:off x="0" y="0"/>
            <a:ext cx="12192000" cy="707886"/>
          </a:xfrm>
          <a:prstGeom prst="rect">
            <a:avLst/>
          </a:prstGeom>
          <a:solidFill>
            <a:schemeClr val="tx2"/>
          </a:solidFill>
        </p:spPr>
        <p:txBody>
          <a:bodyPr wrap="square" rtlCol="0">
            <a:spAutoFit/>
          </a:bodyPr>
          <a:lstStyle/>
          <a:p>
            <a:r>
              <a:rPr lang="ja-JP" altLang="en-US" sz="4000" b="1" dirty="0">
                <a:solidFill>
                  <a:schemeClr val="bg1"/>
                </a:solidFill>
                <a:latin typeface="Meiryo UI" panose="020B0604030504040204" pitchFamily="50" charset="-128"/>
                <a:ea typeface="Meiryo UI" panose="020B0604030504040204" pitchFamily="50" charset="-128"/>
              </a:rPr>
              <a:t>　</a:t>
            </a:r>
            <a:r>
              <a:rPr lang="ja-JP" altLang="en-US" sz="4000" b="1" spc="-100" dirty="0">
                <a:solidFill>
                  <a:schemeClr val="bg1"/>
                </a:solidFill>
                <a:effectLst>
                  <a:outerShdw blurRad="38100" dist="38100" dir="2700000" algn="tl">
                    <a:srgbClr val="000000">
                      <a:alpha val="43137"/>
                    </a:srgbClr>
                  </a:outerShdw>
                </a:effectLst>
                <a:latin typeface="BIZ UDゴシック" panose="020B0400000000000000" pitchFamily="49" charset="-128"/>
                <a:ea typeface="BIZ UDゴシック" panose="020B0400000000000000" pitchFamily="49" charset="-128"/>
              </a:rPr>
              <a:t>子どものスポーツ離れによって怪我まで増える？</a:t>
            </a:r>
            <a:r>
              <a:rPr lang="ja-JP" altLang="en-US" sz="4000" b="1" dirty="0">
                <a:solidFill>
                  <a:schemeClr val="bg1"/>
                </a:solidFill>
                <a:latin typeface="Meiryo UI" panose="020B0604030504040204" pitchFamily="50" charset="-128"/>
                <a:ea typeface="Meiryo UI" panose="020B0604030504040204" pitchFamily="50" charset="-128"/>
              </a:rPr>
              <a:t>　　　　　　　　　　　　　　　　　　　　　　　　　　　</a:t>
            </a:r>
            <a:endParaRPr kumimoji="1" lang="en-US" altLang="ja-JP" sz="4000" b="1" dirty="0">
              <a:solidFill>
                <a:schemeClr val="bg1"/>
              </a:solidFill>
              <a:latin typeface="Meiryo UI" panose="020B0604030504040204" pitchFamily="50" charset="-128"/>
              <a:ea typeface="Meiryo UI" panose="020B0604030504040204" pitchFamily="50" charset="-128"/>
            </a:endParaRPr>
          </a:p>
        </p:txBody>
      </p:sp>
      <p:sp>
        <p:nvSpPr>
          <p:cNvPr id="3" name="爆発: 8 pt 2">
            <a:extLst>
              <a:ext uri="{FF2B5EF4-FFF2-40B4-BE49-F238E27FC236}">
                <a16:creationId xmlns:a16="http://schemas.microsoft.com/office/drawing/2014/main" id="{9ABF19C5-637D-4071-8543-600F9D209A96}"/>
              </a:ext>
            </a:extLst>
          </p:cNvPr>
          <p:cNvSpPr/>
          <p:nvPr/>
        </p:nvSpPr>
        <p:spPr>
          <a:xfrm>
            <a:off x="8005263" y="3016044"/>
            <a:ext cx="799524" cy="856523"/>
          </a:xfrm>
          <a:prstGeom prst="irregularSeal1">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矢印: 上向き折線 7">
            <a:extLst>
              <a:ext uri="{FF2B5EF4-FFF2-40B4-BE49-F238E27FC236}">
                <a16:creationId xmlns:a16="http://schemas.microsoft.com/office/drawing/2014/main" id="{C44C7162-9761-460D-A2B0-E4C9E99DD4C3}"/>
              </a:ext>
            </a:extLst>
          </p:cNvPr>
          <p:cNvSpPr/>
          <p:nvPr/>
        </p:nvSpPr>
        <p:spPr>
          <a:xfrm rot="5400000">
            <a:off x="620182" y="2479962"/>
            <a:ext cx="239153" cy="221919"/>
          </a:xfrm>
          <a:prstGeom prst="bentUpArrow">
            <a:avLst/>
          </a:prstGeom>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2701240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descr="バットを構えている人たち&#10;&#10;低い精度で自動的に生成された説明">
            <a:extLst>
              <a:ext uri="{FF2B5EF4-FFF2-40B4-BE49-F238E27FC236}">
                <a16:creationId xmlns:a16="http://schemas.microsoft.com/office/drawing/2014/main" id="{D5A1D1D6-6FFF-4A42-9585-2BD74E42330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99349" y="198588"/>
            <a:ext cx="3051823" cy="2288868"/>
          </a:xfrm>
          <a:prstGeom prst="rect">
            <a:avLst/>
          </a:prstGeom>
          <a:ln>
            <a:solidFill>
              <a:schemeClr val="tx1"/>
            </a:solidFill>
          </a:ln>
          <a:effectLst>
            <a:outerShdw blurRad="50800" dist="38100" dir="2700000" algn="tl" rotWithShape="0">
              <a:prstClr val="black">
                <a:alpha val="40000"/>
              </a:prstClr>
            </a:outerShdw>
          </a:effectLst>
        </p:spPr>
      </p:pic>
      <p:pic>
        <p:nvPicPr>
          <p:cNvPr id="5" name="図 4" descr="サッカーをする少年たち&#10;&#10;自動的に生成された説明">
            <a:extLst>
              <a:ext uri="{FF2B5EF4-FFF2-40B4-BE49-F238E27FC236}">
                <a16:creationId xmlns:a16="http://schemas.microsoft.com/office/drawing/2014/main" id="{4EFF7C16-6B59-4AB1-A541-800C4A8C5AE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43016" y="2608511"/>
            <a:ext cx="2748984" cy="2061738"/>
          </a:xfrm>
          <a:prstGeom prst="rect">
            <a:avLst/>
          </a:prstGeom>
          <a:ln>
            <a:solidFill>
              <a:schemeClr val="tx1"/>
            </a:solidFill>
          </a:ln>
          <a:effectLst>
            <a:outerShdw blurRad="50800" dist="38100" dir="2700000" algn="tl" rotWithShape="0">
              <a:prstClr val="black">
                <a:alpha val="40000"/>
              </a:prstClr>
            </a:outerShdw>
          </a:effectLst>
        </p:spPr>
      </p:pic>
      <p:pic>
        <p:nvPicPr>
          <p:cNvPr id="6" name="図 5">
            <a:extLst>
              <a:ext uri="{FF2B5EF4-FFF2-40B4-BE49-F238E27FC236}">
                <a16:creationId xmlns:a16="http://schemas.microsoft.com/office/drawing/2014/main" id="{CA045F43-71F8-4A29-A059-3E9E020FF1A7}"/>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27467" y="2834955"/>
            <a:ext cx="6285448" cy="4010820"/>
          </a:xfrm>
          <a:prstGeom prst="rect">
            <a:avLst/>
          </a:prstGeom>
        </p:spPr>
      </p:pic>
      <p:pic>
        <p:nvPicPr>
          <p:cNvPr id="7" name="図 6" descr="屋外, 道路, スポーツ, スポーツゲーム が含まれている画像&#10;&#10;自動的に生成された説明">
            <a:extLst>
              <a:ext uri="{FF2B5EF4-FFF2-40B4-BE49-F238E27FC236}">
                <a16:creationId xmlns:a16="http://schemas.microsoft.com/office/drawing/2014/main" id="{4B723F74-33B5-4FE6-A454-D742B6639ADC}"/>
              </a:ext>
            </a:extLst>
          </p:cNvPr>
          <p:cNvPicPr>
            <a:picLocks noChangeAspect="1"/>
          </p:cNvPicPr>
          <p:nvPr/>
        </p:nvPicPr>
        <p:blipFill rotWithShape="1">
          <a:blip r:embed="rId5">
            <a:extLst>
              <a:ext uri="{28A0092B-C50C-407E-A947-70E740481C1C}">
                <a14:useLocalDpi xmlns:a14="http://schemas.microsoft.com/office/drawing/2010/main" val="0"/>
              </a:ext>
            </a:extLst>
          </a:blip>
          <a:srcRect l="26508" t="24461" r="21867"/>
          <a:stretch/>
        </p:blipFill>
        <p:spPr>
          <a:xfrm>
            <a:off x="9470482" y="217164"/>
            <a:ext cx="2694051" cy="2163085"/>
          </a:xfrm>
          <a:prstGeom prst="rect">
            <a:avLst/>
          </a:prstGeom>
          <a:ln>
            <a:solidFill>
              <a:schemeClr val="tx1"/>
            </a:solidFill>
          </a:ln>
          <a:effectLst>
            <a:outerShdw blurRad="50800" dist="38100" dir="2700000" algn="tl" rotWithShape="0">
              <a:prstClr val="black">
                <a:alpha val="40000"/>
              </a:prstClr>
            </a:outerShdw>
          </a:effectLst>
        </p:spPr>
      </p:pic>
      <p:pic>
        <p:nvPicPr>
          <p:cNvPr id="3" name="図 2">
            <a:extLst>
              <a:ext uri="{FF2B5EF4-FFF2-40B4-BE49-F238E27FC236}">
                <a16:creationId xmlns:a16="http://schemas.microsoft.com/office/drawing/2014/main" id="{A00359D1-C17F-4FE7-B757-DB650038ABBE}"/>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32878" y="0"/>
            <a:ext cx="2050422" cy="1828800"/>
          </a:xfrm>
          <a:prstGeom prst="rect">
            <a:avLst/>
          </a:prstGeom>
        </p:spPr>
      </p:pic>
      <p:sp>
        <p:nvSpPr>
          <p:cNvPr id="10" name="テキスト ボックス 9">
            <a:extLst>
              <a:ext uri="{FF2B5EF4-FFF2-40B4-BE49-F238E27FC236}">
                <a16:creationId xmlns:a16="http://schemas.microsoft.com/office/drawing/2014/main" id="{05CA1989-5486-4AC6-A756-830BD92A61F5}"/>
              </a:ext>
            </a:extLst>
          </p:cNvPr>
          <p:cNvSpPr txBox="1"/>
          <p:nvPr/>
        </p:nvSpPr>
        <p:spPr>
          <a:xfrm>
            <a:off x="86432" y="1619827"/>
            <a:ext cx="5806772" cy="1169551"/>
          </a:xfrm>
          <a:prstGeom prst="rect">
            <a:avLst/>
          </a:prstGeom>
          <a:noFill/>
        </p:spPr>
        <p:txBody>
          <a:bodyPr wrap="square" rtlCol="0">
            <a:spAutoFit/>
          </a:bodyPr>
          <a:lstStyle/>
          <a:p>
            <a:r>
              <a:rPr lang="ja-JP" altLang="en-US" sz="1400" b="1" dirty="0"/>
              <a:t>北海道</a:t>
            </a:r>
            <a:r>
              <a:rPr lang="en-US" altLang="ja-JP" sz="1400" b="1" dirty="0"/>
              <a:t>×</a:t>
            </a:r>
            <a:r>
              <a:rPr lang="ja-JP" altLang="en-US" sz="1400" b="1" dirty="0"/>
              <a:t>茨城県プロジェクト</a:t>
            </a:r>
            <a:r>
              <a:rPr lang="en-US" altLang="ja-JP" sz="1400" b="1" dirty="0"/>
              <a:t>『</a:t>
            </a:r>
            <a:r>
              <a:rPr lang="ja-JP" altLang="en-US" sz="1400" b="1" dirty="0"/>
              <a:t>ファイターズ公式戦</a:t>
            </a:r>
            <a:r>
              <a:rPr lang="en-US" altLang="ja-JP" sz="1400" b="1" dirty="0"/>
              <a:t>』</a:t>
            </a:r>
            <a:r>
              <a:rPr lang="ja-JP" altLang="en-US" sz="1400" b="1" dirty="0"/>
              <a:t>開催に合わせた、</a:t>
            </a:r>
            <a:endParaRPr lang="en-US" altLang="ja-JP" sz="1400" b="1" dirty="0"/>
          </a:p>
          <a:p>
            <a:r>
              <a:rPr lang="en-US" altLang="ja-JP" sz="1400" b="1" dirty="0"/>
              <a:t>『</a:t>
            </a:r>
            <a:r>
              <a:rPr lang="ja-JP" altLang="en-US" sz="1400" b="1" dirty="0"/>
              <a:t>放課後</a:t>
            </a:r>
            <a:r>
              <a:rPr lang="en-US" altLang="ja-JP" sz="1400" b="1" dirty="0"/>
              <a:t>PLAY</a:t>
            </a:r>
            <a:r>
              <a:rPr lang="ja-JP" altLang="en-US" sz="1400" b="1" dirty="0"/>
              <a:t>パーク</a:t>
            </a:r>
            <a:r>
              <a:rPr lang="en-US" altLang="ja-JP" sz="1400" b="1" dirty="0"/>
              <a:t>』</a:t>
            </a:r>
            <a:r>
              <a:rPr lang="ja-JP" altLang="en-US" sz="1400" b="1" dirty="0"/>
              <a:t>に、運動が苦手な子どもたち（投げることが苦手な子供たち）に様々なスポーツを活用し、体力向上と投動作の向上をさせ、最終的にイースタンリーグ公式戦の場をお借りして、自分たちの成果発表を行い、自己肯定感の醸成を行う。</a:t>
            </a:r>
            <a:endParaRPr lang="en-US" altLang="ja-JP" sz="1400" b="1" dirty="0"/>
          </a:p>
        </p:txBody>
      </p:sp>
      <p:pic>
        <p:nvPicPr>
          <p:cNvPr id="12" name="図 11" descr="フリスビーをしている子供たち&#10;&#10;中程度の精度で自動的に生成された説明">
            <a:extLst>
              <a:ext uri="{FF2B5EF4-FFF2-40B4-BE49-F238E27FC236}">
                <a16:creationId xmlns:a16="http://schemas.microsoft.com/office/drawing/2014/main" id="{139C8702-F44B-42F8-8B7D-073B505E4C16}"/>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6312915" y="2608511"/>
            <a:ext cx="3038257" cy="1878599"/>
          </a:xfrm>
          <a:prstGeom prst="rect">
            <a:avLst/>
          </a:prstGeom>
        </p:spPr>
      </p:pic>
      <p:pic>
        <p:nvPicPr>
          <p:cNvPr id="13" name="図 12" descr="テーブルを囲んでいる人たち&#10;&#10;低い精度で自動的に生成された説明">
            <a:extLst>
              <a:ext uri="{FF2B5EF4-FFF2-40B4-BE49-F238E27FC236}">
                <a16:creationId xmlns:a16="http://schemas.microsoft.com/office/drawing/2014/main" id="{12D0F621-23E1-467F-B959-3BA711F01EE0}"/>
              </a:ext>
            </a:extLst>
          </p:cNvPr>
          <p:cNvPicPr>
            <a:picLocks noChangeAspect="1"/>
          </p:cNvPicPr>
          <p:nvPr/>
        </p:nvPicPr>
        <p:blipFill rotWithShape="1">
          <a:blip r:embed="rId8">
            <a:extLst>
              <a:ext uri="{28A0092B-C50C-407E-A947-70E740481C1C}">
                <a14:useLocalDpi xmlns:a14="http://schemas.microsoft.com/office/drawing/2010/main" val="0"/>
              </a:ext>
            </a:extLst>
          </a:blip>
          <a:srcRect l="26926"/>
          <a:stretch/>
        </p:blipFill>
        <p:spPr>
          <a:xfrm>
            <a:off x="9324989" y="4943634"/>
            <a:ext cx="2839544" cy="1839728"/>
          </a:xfrm>
          <a:prstGeom prst="rect">
            <a:avLst/>
          </a:prstGeom>
        </p:spPr>
      </p:pic>
      <p:pic>
        <p:nvPicPr>
          <p:cNvPr id="14" name="図 13" descr="人, テーブル, 子供, 女性 が含まれている画像&#10;&#10;自動的に生成された説明">
            <a:extLst>
              <a:ext uri="{FF2B5EF4-FFF2-40B4-BE49-F238E27FC236}">
                <a16:creationId xmlns:a16="http://schemas.microsoft.com/office/drawing/2014/main" id="{661A82C0-09E3-4933-8AA9-BE8128EE80B2}"/>
              </a:ext>
            </a:extLst>
          </p:cNvPr>
          <p:cNvPicPr>
            <a:picLocks noChangeAspect="1"/>
          </p:cNvPicPr>
          <p:nvPr/>
        </p:nvPicPr>
        <p:blipFill rotWithShape="1">
          <a:blip r:embed="rId9">
            <a:extLst>
              <a:ext uri="{28A0092B-C50C-407E-A947-70E740481C1C}">
                <a14:useLocalDpi xmlns:a14="http://schemas.microsoft.com/office/drawing/2010/main" val="0"/>
              </a:ext>
            </a:extLst>
          </a:blip>
          <a:srcRect l="12050" r="24239"/>
          <a:stretch/>
        </p:blipFill>
        <p:spPr>
          <a:xfrm>
            <a:off x="6294201" y="4589010"/>
            <a:ext cx="2984866" cy="2218053"/>
          </a:xfrm>
          <a:prstGeom prst="rect">
            <a:avLst/>
          </a:prstGeom>
        </p:spPr>
      </p:pic>
      <p:sp>
        <p:nvSpPr>
          <p:cNvPr id="15" name="正方形/長方形 14">
            <a:extLst>
              <a:ext uri="{FF2B5EF4-FFF2-40B4-BE49-F238E27FC236}">
                <a16:creationId xmlns:a16="http://schemas.microsoft.com/office/drawing/2014/main" id="{43EE0EC0-6AF1-4603-98E4-1A706CA468FA}"/>
              </a:ext>
            </a:extLst>
          </p:cNvPr>
          <p:cNvSpPr/>
          <p:nvPr/>
        </p:nvSpPr>
        <p:spPr>
          <a:xfrm>
            <a:off x="982507" y="516530"/>
            <a:ext cx="410817" cy="195589"/>
          </a:xfrm>
          <a:prstGeom prst="rect">
            <a:avLst/>
          </a:prstGeom>
          <a:solidFill>
            <a:srgbClr val="0206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6" name="図 15" descr="ロゴ&#10;&#10;自動的に生成された説明">
            <a:extLst>
              <a:ext uri="{FF2B5EF4-FFF2-40B4-BE49-F238E27FC236}">
                <a16:creationId xmlns:a16="http://schemas.microsoft.com/office/drawing/2014/main" id="{100471FB-AAAF-4F35-B3B3-72C89103A197}"/>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959927" y="12225"/>
            <a:ext cx="1635521" cy="1642886"/>
          </a:xfrm>
          <a:prstGeom prst="rect">
            <a:avLst/>
          </a:prstGeom>
        </p:spPr>
      </p:pic>
      <p:pic>
        <p:nvPicPr>
          <p:cNvPr id="17" name="図 16">
            <a:extLst>
              <a:ext uri="{FF2B5EF4-FFF2-40B4-BE49-F238E27FC236}">
                <a16:creationId xmlns:a16="http://schemas.microsoft.com/office/drawing/2014/main" id="{AF203ABA-7E2B-45E2-B5C5-9C6D65C1BA3D}"/>
              </a:ext>
            </a:extLst>
          </p:cNvPr>
          <p:cNvPicPr>
            <a:picLocks noChangeAspect="1"/>
          </p:cNvPicPr>
          <p:nvPr/>
        </p:nvPicPr>
        <p:blipFill>
          <a:blip r:embed="rId11"/>
          <a:stretch>
            <a:fillRect/>
          </a:stretch>
        </p:blipFill>
        <p:spPr>
          <a:xfrm>
            <a:off x="3595449" y="54042"/>
            <a:ext cx="1602394" cy="1613294"/>
          </a:xfrm>
          <a:prstGeom prst="rect">
            <a:avLst/>
          </a:prstGeom>
        </p:spPr>
      </p:pic>
    </p:spTree>
    <p:extLst>
      <p:ext uri="{BB962C8B-B14F-4D97-AF65-F5344CB8AC3E}">
        <p14:creationId xmlns:p14="http://schemas.microsoft.com/office/powerpoint/2010/main" val="2323072489"/>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6477</TotalTime>
  <Words>1373</Words>
  <Application>Microsoft Office PowerPoint</Application>
  <PresentationFormat>ワイド画面</PresentationFormat>
  <Paragraphs>91</Paragraphs>
  <Slides>7</Slides>
  <Notes>6</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7</vt:i4>
      </vt:variant>
    </vt:vector>
  </HeadingPairs>
  <TitlesOfParts>
    <vt:vector size="13" baseType="lpstr">
      <vt:lpstr>BIZ UDゴシック</vt:lpstr>
      <vt:lpstr>Meiryo UI</vt:lpstr>
      <vt:lpstr>游ゴシック</vt:lpstr>
      <vt:lpstr>游ゴシック Light</vt:lpstr>
      <vt:lpstr>Arial</vt:lpstr>
      <vt:lpstr>Office テーマ</vt:lpstr>
      <vt:lpstr>北海道×茨城県プロジェクト</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荒井.修光/FSE_鎌ケ谷事業部</dc:creator>
  <cp:lastModifiedBy>片岡　憲一</cp:lastModifiedBy>
  <cp:revision>310</cp:revision>
  <cp:lastPrinted>2025-01-22T05:52:04Z</cp:lastPrinted>
  <dcterms:created xsi:type="dcterms:W3CDTF">2023-03-23T04:39:44Z</dcterms:created>
  <dcterms:modified xsi:type="dcterms:W3CDTF">2025-02-27T09:35:26Z</dcterms:modified>
</cp:coreProperties>
</file>